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Playfair Display" panose="020B060402020202020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470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6d6b192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46d6b192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6d6b19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6d6b19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956cace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1956cace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956cace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956cace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6d6b192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6d6b192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6d6b1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46d6b1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6d6b19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46d6b19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6d6b19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6d6b19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6d6b192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6d6b192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46d6b19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46d6b19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etitian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ietitian.org/bay-are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cademies.org/hm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nationalacademies.org/hmd/About-HMD/Leadership-Staff/HMD-Staff-Leadership-Boards/Food-and-Nutrition-Board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collegeofnutriti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crm.org/" TargetMode="External"/><Relationship Id="rId5" Type="http://schemas.openxmlformats.org/officeDocument/2006/relationships/hyperlink" Target="https://cspinet.org/" TargetMode="External"/><Relationship Id="rId4" Type="http://schemas.openxmlformats.org/officeDocument/2006/relationships/hyperlink" Target="http://www.anfponlin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Nutrition Organizations and Public Policy 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 and Public Policy 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get involved?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Advance the profession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Start Policy changes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Network</a:t>
            </a:r>
            <a:endParaRPr sz="2400"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How?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Join a Professional Organization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Take a workshop or class on Advocating: CAND Public Policy Workshop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issues 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Farming, sustainability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Food insecurity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Obesity and Chronic Disease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Many more!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join your professional organization? 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Networking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Jobs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Improve your profession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Education </a:t>
            </a:r>
            <a:endParaRPr sz="3600"/>
          </a:p>
        </p:txBody>
      </p:sp>
      <p:sp>
        <p:nvSpPr>
          <p:cNvPr id="76" name="Google Shape;76;p14"/>
          <p:cNvSpPr txBox="1"/>
          <p:nvPr/>
        </p:nvSpPr>
        <p:spPr>
          <a:xfrm>
            <a:off x="6240775" y="2971800"/>
            <a:ext cx="73518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925" y="1017725"/>
            <a:ext cx="3560397" cy="206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Academy of Nutrition and Dietetics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2DA2B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Membership Benefits: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DA2BF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DA2BF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 opportunities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DA2BF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opportunities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DA2BF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Teamwork opportunities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DA2BF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Continuing Education programs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DA2BF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Advocacy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/>
              <a:t>Student Membership $58 per year </a:t>
            </a:r>
            <a:endParaRPr sz="1800" b="1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725" y="3665250"/>
            <a:ext cx="6415349" cy="15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Organizations 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California Dietetics Association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https://dietitian.org/</a:t>
            </a:r>
            <a:endParaRPr sz="3000"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Bay Area Dietetics Association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https://www.dietitian.org/bay-area/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Local: Redwood Empire Dietitians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Society for Nutrition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https://nutrition.org/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Health Organization 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https://www.who.int/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Started in 1948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Provides leadership on global health matters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Monitoring and assessing health trends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Shapes health research agenda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473" y="749050"/>
            <a:ext cx="3169450" cy="32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Dept of Health and Human Services 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More than 300 programs: </a:t>
            </a:r>
            <a:endParaRPr sz="1800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FDA is part of this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Medicare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Head Start</a:t>
            </a:r>
            <a:endParaRPr sz="18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California Department Of Public Health: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Survey Health care facilities for licensing and certification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Academies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http://www.nationalacademies.org/hmd/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and Nutrition Board: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Study nation’s food supply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Guidelines for adequate nutrition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Dietary Reference Intakes (DRI’s)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ttp://nationalacademies.org/hmd/About-HMD/Leadership-Staff/HMD-Staff-Leadership-Boards/Food-and-Nutrition-Board.aspx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Nutrition related Organizations 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merican College of Nutrition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Association of Nutrition and Foodservice Professionals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Center for Science in the Public Interest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Physicians Committee for Responsible Medicine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(16:9)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Playfair Display</vt:lpstr>
      <vt:lpstr>Lato</vt:lpstr>
      <vt:lpstr>Verdana</vt:lpstr>
      <vt:lpstr>Blue &amp; Gold</vt:lpstr>
      <vt:lpstr>Nutrition Organizations and Public Policy </vt:lpstr>
      <vt:lpstr>Why join your professional organization? </vt:lpstr>
      <vt:lpstr>Academy of Nutrition and Dietetics</vt:lpstr>
      <vt:lpstr>State Organizations </vt:lpstr>
      <vt:lpstr>American Society for Nutrition https://nutrition.org/</vt:lpstr>
      <vt:lpstr>World Health Organization </vt:lpstr>
      <vt:lpstr>US Dept of Health and Human Services </vt:lpstr>
      <vt:lpstr>National Academies  http://www.nationalacademies.org/hmd/  Food and Nutrition Board:  Study nation’s food supply Guidelines for adequate nutrition Dietary Reference Intakes (DRI’s)  http://nationalacademies.org/hmd/About-HMD/Leadership-Staff/HMD-Staff-Leadership-Boards/Food-and-Nutrition-Board.aspx</vt:lpstr>
      <vt:lpstr>Other Nutrition related Organizations </vt:lpstr>
      <vt:lpstr>Nutrition and Public Policy </vt:lpstr>
      <vt:lpstr>Current issues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Organizations and Public Policy </dc:title>
  <dc:creator>Jill</dc:creator>
  <cp:lastModifiedBy>jill harrison</cp:lastModifiedBy>
  <cp:revision>1</cp:revision>
  <dcterms:modified xsi:type="dcterms:W3CDTF">2020-09-29T15:46:30Z</dcterms:modified>
</cp:coreProperties>
</file>