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470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e6faeb86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e6faeb86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6faeb8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e6faeb8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6faeb86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6faeb86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e6faeb86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e6faeb86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e6faeb86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e6faeb86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e6faeb86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e6faeb86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CS_99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Joining Together: The Team Approach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is a Team Approach 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50" y="1434425"/>
            <a:ext cx="5021449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713" y="1434413"/>
            <a:ext cx="39338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on the Interdisciplinary team? 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361175" y="8619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Administrator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Nurse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Physician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Occupational Therapist (help with feeding)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Speech Pathologist (diet for dysphagia)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Social worker/discharge planner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6F74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RD/CDM/DTR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Pharmacist 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Physical Therapist </a:t>
            </a:r>
            <a:endParaRPr sz="1800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group a team? 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Group=people interacting that influence each other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Team=People with skills that complement each other who are committed to a common purpose and goals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6D9EEB"/>
                </a:highlight>
              </a:rPr>
              <a:t>What is the difference? </a:t>
            </a:r>
            <a:endParaRPr sz="1800">
              <a:highlight>
                <a:srgbClr val="6D9EEB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1-producing specific results and all are responsible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2-have an awareness that they need each other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a group become a team? 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stages to become a team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Orientation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Conflict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Cohesion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Delusion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Disillusion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Acceptance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950" y="1235175"/>
            <a:ext cx="5363926" cy="35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a mature team 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353550" y="10022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Members are aware of each other’s strengths and weaknesses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Differences are accepted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Strong interpersonal relationships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Decision made through discussion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Conflicts are about the team issues not emotional issues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Members are aware of their role in team processes</a:t>
            </a:r>
            <a:endParaRPr sz="1800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75" y="2977800"/>
            <a:ext cx="3720374" cy="240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</a:t>
            </a:r>
            <a:r>
              <a:rPr lang="en">
                <a:highlight>
                  <a:srgbClr val="6D9EEB"/>
                </a:highlight>
              </a:rPr>
              <a:t>trust? </a:t>
            </a:r>
            <a:endParaRPr>
              <a:highlight>
                <a:srgbClr val="6D9EEB"/>
              </a:highlight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be the key to effective teamwork..how do you build trust?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Open honest communication (take the quiz on your communication skills for extra credit)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https://www.mindtools.com/pages/article/newCS_99.htm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Support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Respect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Fairness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Predictability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Competence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Lato</vt:lpstr>
      <vt:lpstr>Montserrat</vt:lpstr>
      <vt:lpstr>Focus</vt:lpstr>
      <vt:lpstr>Joining Together: The Team Approach</vt:lpstr>
      <vt:lpstr>Healthcare is a Team Approach </vt:lpstr>
      <vt:lpstr>Who is on the Interdisciplinary team? </vt:lpstr>
      <vt:lpstr>What makes a group a team? </vt:lpstr>
      <vt:lpstr>How can a group become a team? </vt:lpstr>
      <vt:lpstr>Characteristics of a mature team </vt:lpstr>
      <vt:lpstr>What about trust?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Together: The Team Approach</dc:title>
  <dc:creator>Jill</dc:creator>
  <cp:lastModifiedBy>jill harrison</cp:lastModifiedBy>
  <cp:revision>1</cp:revision>
  <dcterms:modified xsi:type="dcterms:W3CDTF">2020-09-29T15:42:29Z</dcterms:modified>
</cp:coreProperties>
</file>