
<file path=[Content_Types].xml><?xml version="1.0" encoding="utf-8"?>
<Types xmlns="http://schemas.openxmlformats.org/package/2006/content-types">
  <Default Extension="emf" ContentType="image/x-emf"/>
  <Default Extension="jpeg" ContentType="image/jpeg"/>
  <Default Extension="jpg" ContentType="image/jpeg"/>
  <Default Extension="m4v" ContentType="video/unknown"/>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5.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6.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7.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8.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84" r:id="rId3"/>
    <p:sldMasterId id="2147483694" r:id="rId4"/>
    <p:sldMasterId id="2147483699" r:id="rId5"/>
    <p:sldMasterId id="2147483717" r:id="rId6"/>
    <p:sldMasterId id="2147483725" r:id="rId7"/>
    <p:sldMasterId id="2147483733" r:id="rId8"/>
    <p:sldMasterId id="2147483778" r:id="rId9"/>
  </p:sldMasterIdLst>
  <p:notesMasterIdLst>
    <p:notesMasterId r:id="rId32"/>
  </p:notesMasterIdLst>
  <p:sldIdLst>
    <p:sldId id="975" r:id="rId10"/>
    <p:sldId id="453" r:id="rId11"/>
    <p:sldId id="454" r:id="rId12"/>
    <p:sldId id="455" r:id="rId13"/>
    <p:sldId id="458" r:id="rId14"/>
    <p:sldId id="934" r:id="rId15"/>
    <p:sldId id="274" r:id="rId16"/>
    <p:sldId id="932" r:id="rId17"/>
    <p:sldId id="933" r:id="rId18"/>
    <p:sldId id="486" r:id="rId19"/>
    <p:sldId id="589" r:id="rId20"/>
    <p:sldId id="459" r:id="rId21"/>
    <p:sldId id="583" r:id="rId22"/>
    <p:sldId id="462" r:id="rId23"/>
    <p:sldId id="465" r:id="rId24"/>
    <p:sldId id="468" r:id="rId25"/>
    <p:sldId id="469" r:id="rId26"/>
    <p:sldId id="407" r:id="rId27"/>
    <p:sldId id="368" r:id="rId28"/>
    <p:sldId id="1000" r:id="rId29"/>
    <p:sldId id="1001" r:id="rId30"/>
    <p:sldId id="1002" r:id="rId3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EAA84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095" autoAdjust="0"/>
    <p:restoredTop sz="87279" autoAdjust="0"/>
  </p:normalViewPr>
  <p:slideViewPr>
    <p:cSldViewPr snapToGrid="0" snapToObjects="1">
      <p:cViewPr varScale="1">
        <p:scale>
          <a:sx n="111" d="100"/>
          <a:sy n="111" d="100"/>
        </p:scale>
        <p:origin x="944" y="19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tableStyles" Target="tableStyle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theme" Target="theme/theme1.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0592882-1C39-1C49-B3F0-56F89C64DC97}" type="datetimeFigureOut">
              <a:rPr lang="en-US" smtClean="0"/>
              <a:t>3/14/22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27D7021-0566-DD45-8175-79E5EFAAB228}" type="slidenum">
              <a:rPr lang="en-US" smtClean="0"/>
              <a:t>‹#›</a:t>
            </a:fld>
            <a:endParaRPr lang="en-US"/>
          </a:p>
        </p:txBody>
      </p:sp>
    </p:spTree>
    <p:extLst>
      <p:ext uri="{BB962C8B-B14F-4D97-AF65-F5344CB8AC3E}">
        <p14:creationId xmlns:p14="http://schemas.microsoft.com/office/powerpoint/2010/main" val="47062712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a:buNone/>
            </a:pPr>
            <a:endParaRPr lang="en-US"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7D7021-0566-DD45-8175-79E5EFAAB228}" type="slidenum">
              <a:rPr lang="en-US" smtClean="0"/>
              <a:t>1</a:t>
            </a:fld>
            <a:endParaRPr lang="en-US"/>
          </a:p>
        </p:txBody>
      </p:sp>
    </p:spTree>
    <p:extLst>
      <p:ext uri="{BB962C8B-B14F-4D97-AF65-F5344CB8AC3E}">
        <p14:creationId xmlns:p14="http://schemas.microsoft.com/office/powerpoint/2010/main" val="7759590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a:buNone/>
            </a:pPr>
            <a:endParaRPr lang="en-US"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7D7021-0566-DD45-8175-79E5EFAAB228}" type="slidenum">
              <a:rPr lang="en-US" smtClean="0">
                <a:solidFill>
                  <a:prstClr val="black"/>
                </a:solidFill>
                <a:latin typeface="Calibri"/>
              </a:rPr>
              <a:pPr/>
              <a:t>10</a:t>
            </a:fld>
            <a:endParaRPr lang="en-US">
              <a:solidFill>
                <a:prstClr val="black"/>
              </a:solidFill>
              <a:latin typeface="Calibri"/>
            </a:endParaRPr>
          </a:p>
        </p:txBody>
      </p:sp>
    </p:spTree>
    <p:extLst>
      <p:ext uri="{BB962C8B-B14F-4D97-AF65-F5344CB8AC3E}">
        <p14:creationId xmlns:p14="http://schemas.microsoft.com/office/powerpoint/2010/main" val="34482933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Regular" charset="0"/>
              </a:rPr>
              <a:t>Figure 16.12 Origins of replication in E. coli and eukaryotes</a:t>
            </a:r>
          </a:p>
          <a:p>
            <a:endParaRPr lang="en-US" dirty="0">
              <a:latin typeface="Calibri Regular" charset="0"/>
            </a:endParaRPr>
          </a:p>
        </p:txBody>
      </p:sp>
    </p:spTree>
    <p:extLst>
      <p:ext uri="{BB962C8B-B14F-4D97-AF65-F5344CB8AC3E}">
        <p14:creationId xmlns:p14="http://schemas.microsoft.com/office/powerpoint/2010/main" val="4196217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fld id="{D6737A9F-496A-9246-9DDB-D34A8F86C0C2}" type="slidenum">
              <a:rPr lang="en-US" altLang="x-none" sz="1200" b="0">
                <a:solidFill>
                  <a:prstClr val="black"/>
                </a:solidFill>
                <a:latin typeface="Calibri" charset="0"/>
              </a:rPr>
              <a:pPr/>
              <a:t>12</a:t>
            </a:fld>
            <a:endParaRPr lang="en-US" altLang="x-none" sz="1200" b="0">
              <a:solidFill>
                <a:prstClr val="black"/>
              </a:solidFill>
              <a:latin typeface="Calibri" charset="0"/>
            </a:endParaRPr>
          </a:p>
        </p:txBody>
      </p:sp>
      <p:sp>
        <p:nvSpPr>
          <p:cNvPr id="17410" name="Rectangle 2"/>
          <p:cNvSpPr>
            <a:spLocks noGrp="1" noRot="1" noChangeAspect="1" noChangeArrowheads="1"/>
          </p:cNvSpPr>
          <p:nvPr>
            <p:ph type="sldImg"/>
          </p:nvPr>
        </p:nvSpPr>
        <p:spPr>
          <a:ln/>
        </p:spPr>
      </p:sp>
      <p:sp>
        <p:nvSpPr>
          <p:cNvPr id="1741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r>
              <a:rPr lang="en-US" altLang="x-none">
                <a:solidFill>
                  <a:srgbClr val="034694"/>
                </a:solidFill>
                <a:latin typeface="Calibri" charset="0"/>
                <a:ea typeface="ＭＳ Ｐゴシック" charset="-128"/>
              </a:rPr>
              <a:t>Figure 12.4 Chromosome duplication and distribution during cell division</a:t>
            </a:r>
          </a:p>
        </p:txBody>
      </p:sp>
    </p:spTree>
    <p:extLst>
      <p:ext uri="{BB962C8B-B14F-4D97-AF65-F5344CB8AC3E}">
        <p14:creationId xmlns:p14="http://schemas.microsoft.com/office/powerpoint/2010/main" val="22379908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7D7021-0566-DD45-8175-79E5EFAAB228}" type="slidenum">
              <a:rPr lang="en-US" smtClean="0"/>
              <a:t>13</a:t>
            </a:fld>
            <a:endParaRPr lang="en-US"/>
          </a:p>
        </p:txBody>
      </p:sp>
    </p:spTree>
    <p:extLst>
      <p:ext uri="{BB962C8B-B14F-4D97-AF65-F5344CB8AC3E}">
        <p14:creationId xmlns:p14="http://schemas.microsoft.com/office/powerpoint/2010/main" val="27851841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fld id="{10BEC5AE-CC2D-2B4A-8BEC-06503CF773F5}" type="slidenum">
              <a:rPr lang="en-US" altLang="x-none" sz="1200" b="0">
                <a:solidFill>
                  <a:prstClr val="black"/>
                </a:solidFill>
                <a:latin typeface="Calibri" charset="0"/>
              </a:rPr>
              <a:pPr/>
              <a:t>14</a:t>
            </a:fld>
            <a:endParaRPr lang="en-US" altLang="x-none" sz="1200" b="0">
              <a:solidFill>
                <a:prstClr val="black"/>
              </a:solidFill>
              <a:latin typeface="Calibri" charset="0"/>
            </a:endParaRPr>
          </a:p>
        </p:txBody>
      </p:sp>
      <p:sp>
        <p:nvSpPr>
          <p:cNvPr id="23554" name="Rectangle 2"/>
          <p:cNvSpPr>
            <a:spLocks noGrp="1" noRot="1" noChangeAspect="1" noChangeArrowheads="1"/>
          </p:cNvSpPr>
          <p:nvPr>
            <p:ph type="sldImg"/>
          </p:nvPr>
        </p:nvSpPr>
        <p:spPr>
          <a:ln/>
        </p:spPr>
      </p:sp>
      <p:sp>
        <p:nvSpPr>
          <p:cNvPr id="2355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r>
              <a:rPr lang="en-US" altLang="x-none">
                <a:solidFill>
                  <a:srgbClr val="034694"/>
                </a:solidFill>
                <a:latin typeface="Calibri" charset="0"/>
                <a:ea typeface="ＭＳ Ｐゴシック" charset="-128"/>
              </a:rPr>
              <a:t>Figure 12.6 The mitotic division of an animal cell</a:t>
            </a:r>
          </a:p>
        </p:txBody>
      </p:sp>
    </p:spTree>
    <p:extLst>
      <p:ext uri="{BB962C8B-B14F-4D97-AF65-F5344CB8AC3E}">
        <p14:creationId xmlns:p14="http://schemas.microsoft.com/office/powerpoint/2010/main" val="20423197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fld id="{179C0125-53A1-824A-B93E-6E2E487A290A}" type="slidenum">
              <a:rPr lang="en-US" altLang="x-none" sz="1200" b="0">
                <a:solidFill>
                  <a:prstClr val="black"/>
                </a:solidFill>
                <a:latin typeface="Calibri" charset="0"/>
              </a:rPr>
              <a:pPr/>
              <a:t>15</a:t>
            </a:fld>
            <a:endParaRPr lang="en-US" altLang="x-none" sz="1200" b="0">
              <a:solidFill>
                <a:prstClr val="black"/>
              </a:solidFill>
              <a:latin typeface="Calibri" charset="0"/>
            </a:endParaRPr>
          </a:p>
        </p:txBody>
      </p:sp>
      <p:sp>
        <p:nvSpPr>
          <p:cNvPr id="25602" name="Rectangle 2"/>
          <p:cNvSpPr>
            <a:spLocks noGrp="1" noRot="1" noChangeAspect="1" noChangeArrowheads="1"/>
          </p:cNvSpPr>
          <p:nvPr>
            <p:ph type="sldImg"/>
          </p:nvPr>
        </p:nvSpPr>
        <p:spPr>
          <a:ln/>
        </p:spPr>
      </p:sp>
      <p:sp>
        <p:nvSpPr>
          <p:cNvPr id="2560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lvl="0"/>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4497553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fld id="{AEEF6ABC-FDD0-1342-BEC5-83E852E62581}" type="slidenum">
              <a:rPr lang="en-US" altLang="x-none" sz="1200" b="0">
                <a:solidFill>
                  <a:prstClr val="black"/>
                </a:solidFill>
                <a:latin typeface="Calibri" charset="0"/>
              </a:rPr>
              <a:pPr/>
              <a:t>16</a:t>
            </a:fld>
            <a:endParaRPr lang="en-US" altLang="x-none" sz="1200" b="0">
              <a:solidFill>
                <a:prstClr val="black"/>
              </a:solidFill>
              <a:latin typeface="Calibri" charset="0"/>
            </a:endParaRPr>
          </a:p>
        </p:txBody>
      </p:sp>
      <p:sp>
        <p:nvSpPr>
          <p:cNvPr id="27650" name="Rectangle 2"/>
          <p:cNvSpPr>
            <a:spLocks noGrp="1" noRot="1" noChangeAspect="1" noChangeArrowheads="1"/>
          </p:cNvSpPr>
          <p:nvPr>
            <p:ph type="sldImg"/>
          </p:nvPr>
        </p:nvSpPr>
        <p:spPr>
          <a:ln/>
        </p:spPr>
      </p:sp>
      <p:sp>
        <p:nvSpPr>
          <p:cNvPr id="2765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lvl="0"/>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1304526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fld id="{8948D04B-15C7-4144-B173-E319410116E7}" type="slidenum">
              <a:rPr lang="en-US" altLang="x-none" sz="1200" b="0">
                <a:solidFill>
                  <a:prstClr val="black"/>
                </a:solidFill>
                <a:latin typeface="Calibri" charset="0"/>
              </a:rPr>
              <a:pPr/>
              <a:t>17</a:t>
            </a:fld>
            <a:endParaRPr lang="en-US" altLang="x-none" sz="1200" b="0">
              <a:solidFill>
                <a:prstClr val="black"/>
              </a:solidFill>
              <a:latin typeface="Calibri" charset="0"/>
            </a:endParaRPr>
          </a:p>
        </p:txBody>
      </p:sp>
      <p:sp>
        <p:nvSpPr>
          <p:cNvPr id="29698" name="Rectangle 2"/>
          <p:cNvSpPr>
            <a:spLocks noGrp="1" noRot="1" noChangeAspect="1" noChangeArrowheads="1"/>
          </p:cNvSpPr>
          <p:nvPr>
            <p:ph type="sldImg"/>
          </p:nvPr>
        </p:nvSpPr>
        <p:spPr>
          <a:ln/>
        </p:spPr>
      </p:sp>
      <p:sp>
        <p:nvSpPr>
          <p:cNvPr id="2969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x-none" altLang="x-none">
              <a:latin typeface="Calibri" charset="0"/>
              <a:ea typeface="ＭＳ Ｐゴシック" charset="-128"/>
            </a:endParaRPr>
          </a:p>
        </p:txBody>
      </p:sp>
    </p:spTree>
    <p:extLst>
      <p:ext uri="{BB962C8B-B14F-4D97-AF65-F5344CB8AC3E}">
        <p14:creationId xmlns:p14="http://schemas.microsoft.com/office/powerpoint/2010/main" val="496281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7D7021-0566-DD45-8175-79E5EFAAB228}" type="slidenum">
              <a:rPr lang="en-US" smtClean="0"/>
              <a:t>19</a:t>
            </a:fld>
            <a:endParaRPr lang="en-US"/>
          </a:p>
        </p:txBody>
      </p:sp>
    </p:spTree>
    <p:extLst>
      <p:ext uri="{BB962C8B-B14F-4D97-AF65-F5344CB8AC3E}">
        <p14:creationId xmlns:p14="http://schemas.microsoft.com/office/powerpoint/2010/main" val="20478541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pPr/>
              <a:t>21</a:t>
            </a:fld>
            <a:endParaRPr lang="en-US" sz="1200" b="0"/>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a:cs typeface="Times New Roman"/>
            </a:endParaRPr>
          </a:p>
        </p:txBody>
      </p:sp>
    </p:spTree>
    <p:extLst>
      <p:ext uri="{BB962C8B-B14F-4D97-AF65-F5344CB8AC3E}">
        <p14:creationId xmlns:p14="http://schemas.microsoft.com/office/powerpoint/2010/main" val="17325833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fld id="{AA440A4B-700A-614D-A090-51025FA33424}" type="slidenum">
              <a:rPr lang="en-US" altLang="x-none" sz="1200" b="0">
                <a:solidFill>
                  <a:prstClr val="black"/>
                </a:solidFill>
                <a:latin typeface="Calibri" charset="0"/>
              </a:rPr>
              <a:pPr/>
              <a:t>2</a:t>
            </a:fld>
            <a:endParaRPr lang="en-US" altLang="x-none" sz="1200" b="0">
              <a:solidFill>
                <a:prstClr val="black"/>
              </a:solidFill>
              <a:latin typeface="Calibri" charset="0"/>
            </a:endParaRPr>
          </a:p>
        </p:txBody>
      </p:sp>
      <p:sp>
        <p:nvSpPr>
          <p:cNvPr id="7170" name="Rectangle 2"/>
          <p:cNvSpPr>
            <a:spLocks noGrp="1" noRot="1" noChangeAspect="1" noChangeArrowheads="1"/>
          </p:cNvSpPr>
          <p:nvPr>
            <p:ph type="sldImg"/>
          </p:nvPr>
        </p:nvSpPr>
        <p:spPr>
          <a:ln/>
        </p:spPr>
      </p:sp>
      <p:sp>
        <p:nvSpPr>
          <p:cNvPr id="717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x-none" altLang="x-none">
              <a:latin typeface="Calibri" charset="0"/>
              <a:ea typeface="ＭＳ Ｐゴシック" charset="-128"/>
            </a:endParaRPr>
          </a:p>
        </p:txBody>
      </p:sp>
    </p:spTree>
    <p:extLst>
      <p:ext uri="{BB962C8B-B14F-4D97-AF65-F5344CB8AC3E}">
        <p14:creationId xmlns:p14="http://schemas.microsoft.com/office/powerpoint/2010/main" val="19797900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pPr/>
              <a:t>22</a:t>
            </a:fld>
            <a:endParaRPr lang="en-US" sz="1200" b="0"/>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a:cs typeface="Times New Roman"/>
            </a:endParaRPr>
          </a:p>
        </p:txBody>
      </p:sp>
    </p:spTree>
    <p:extLst>
      <p:ext uri="{BB962C8B-B14F-4D97-AF65-F5344CB8AC3E}">
        <p14:creationId xmlns:p14="http://schemas.microsoft.com/office/powerpoint/2010/main" val="26943697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fld id="{21121FEC-09FB-F04A-8B28-FC1E73FC7865}" type="slidenum">
              <a:rPr lang="en-US" altLang="x-none" sz="1200" b="0">
                <a:solidFill>
                  <a:prstClr val="black"/>
                </a:solidFill>
                <a:latin typeface="Calibri" charset="0"/>
              </a:rPr>
              <a:pPr/>
              <a:t>3</a:t>
            </a:fld>
            <a:endParaRPr lang="en-US" altLang="x-none" sz="1200" b="0">
              <a:solidFill>
                <a:prstClr val="black"/>
              </a:solidFill>
              <a:latin typeface="Calibri" charset="0"/>
            </a:endParaRPr>
          </a:p>
        </p:txBody>
      </p:sp>
      <p:sp>
        <p:nvSpPr>
          <p:cNvPr id="9218" name="Rectangle 2"/>
          <p:cNvSpPr>
            <a:spLocks noGrp="1" noRot="1" noChangeAspect="1" noChangeArrowheads="1"/>
          </p:cNvSpPr>
          <p:nvPr>
            <p:ph type="sldImg"/>
          </p:nvPr>
        </p:nvSpPr>
        <p:spPr>
          <a:ln/>
        </p:spPr>
      </p:sp>
      <p:sp>
        <p:nvSpPr>
          <p:cNvPr id="921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x-none" altLang="x-none">
              <a:latin typeface="Calibri" charset="0"/>
              <a:ea typeface="ＭＳ Ｐゴシック" charset="-128"/>
            </a:endParaRPr>
          </a:p>
        </p:txBody>
      </p:sp>
    </p:spTree>
    <p:extLst>
      <p:ext uri="{BB962C8B-B14F-4D97-AF65-F5344CB8AC3E}">
        <p14:creationId xmlns:p14="http://schemas.microsoft.com/office/powerpoint/2010/main" val="18242242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fld id="{E966871D-2CBD-C24D-BA51-14B9521E0182}" type="slidenum">
              <a:rPr lang="en-US" altLang="x-none" sz="1200" b="0">
                <a:solidFill>
                  <a:prstClr val="black"/>
                </a:solidFill>
                <a:latin typeface="Calibri" charset="0"/>
              </a:rPr>
              <a:pPr/>
              <a:t>4</a:t>
            </a:fld>
            <a:endParaRPr lang="en-US" altLang="x-none" sz="1200" b="0">
              <a:solidFill>
                <a:prstClr val="black"/>
              </a:solidFill>
              <a:latin typeface="Calibri" charset="0"/>
            </a:endParaRPr>
          </a:p>
        </p:txBody>
      </p:sp>
      <p:sp>
        <p:nvSpPr>
          <p:cNvPr id="11266" name="Rectangle 2"/>
          <p:cNvSpPr>
            <a:spLocks noGrp="1" noRot="1" noChangeAspect="1" noChangeArrowheads="1"/>
          </p:cNvSpPr>
          <p:nvPr>
            <p:ph type="sldImg"/>
          </p:nvPr>
        </p:nvSpPr>
        <p:spPr>
          <a:ln/>
        </p:spPr>
      </p:sp>
      <p:sp>
        <p:nvSpPr>
          <p:cNvPr id="1126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x-none" altLang="x-none">
              <a:latin typeface="Calibri" charset="0"/>
              <a:ea typeface="ＭＳ Ｐゴシック" charset="-128"/>
            </a:endParaRPr>
          </a:p>
        </p:txBody>
      </p:sp>
    </p:spTree>
    <p:extLst>
      <p:ext uri="{BB962C8B-B14F-4D97-AF65-F5344CB8AC3E}">
        <p14:creationId xmlns:p14="http://schemas.microsoft.com/office/powerpoint/2010/main" val="574042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fld id="{F80872E1-26CA-BA4A-93BE-95887C746862}" type="slidenum">
              <a:rPr lang="en-US" altLang="x-none" sz="1200" b="0">
                <a:solidFill>
                  <a:prstClr val="black"/>
                </a:solidFill>
                <a:latin typeface="Calibri" charset="0"/>
              </a:rPr>
              <a:pPr/>
              <a:t>5</a:t>
            </a:fld>
            <a:endParaRPr lang="en-US" altLang="x-none" sz="1200" b="0">
              <a:solidFill>
                <a:prstClr val="black"/>
              </a:solidFill>
              <a:latin typeface="Calibri" charset="0"/>
            </a:endParaRPr>
          </a:p>
        </p:txBody>
      </p:sp>
      <p:sp>
        <p:nvSpPr>
          <p:cNvPr id="15362" name="Rectangle 2"/>
          <p:cNvSpPr>
            <a:spLocks noGrp="1" noRot="1" noChangeAspect="1" noChangeArrowheads="1"/>
          </p:cNvSpPr>
          <p:nvPr>
            <p:ph type="sldImg"/>
          </p:nvPr>
        </p:nvSpPr>
        <p:spPr>
          <a:ln/>
        </p:spPr>
      </p:sp>
      <p:sp>
        <p:nvSpPr>
          <p:cNvPr id="153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x-none" altLang="x-none">
              <a:latin typeface="Calibri" charset="0"/>
              <a:ea typeface="ＭＳ Ｐゴシック" charset="-128"/>
            </a:endParaRPr>
          </a:p>
        </p:txBody>
      </p:sp>
    </p:spTree>
    <p:extLst>
      <p:ext uri="{BB962C8B-B14F-4D97-AF65-F5344CB8AC3E}">
        <p14:creationId xmlns:p14="http://schemas.microsoft.com/office/powerpoint/2010/main" val="31333881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Regular" charset="0"/>
            </a:endParaRPr>
          </a:p>
        </p:txBody>
      </p:sp>
    </p:spTree>
    <p:extLst>
      <p:ext uri="{BB962C8B-B14F-4D97-AF65-F5344CB8AC3E}">
        <p14:creationId xmlns:p14="http://schemas.microsoft.com/office/powerpoint/2010/main" val="22434366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7D7021-0566-DD45-8175-79E5EFAAB228}" type="slidenum">
              <a:rPr lang="en-US" smtClean="0"/>
              <a:t>7</a:t>
            </a:fld>
            <a:endParaRPr lang="en-US"/>
          </a:p>
        </p:txBody>
      </p:sp>
    </p:spTree>
    <p:extLst>
      <p:ext uri="{BB962C8B-B14F-4D97-AF65-F5344CB8AC3E}">
        <p14:creationId xmlns:p14="http://schemas.microsoft.com/office/powerpoint/2010/main" val="20478541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7D7021-0566-DD45-8175-79E5EFAAB228}" type="slidenum">
              <a:rPr lang="en-US" smtClean="0"/>
              <a:t>8</a:t>
            </a:fld>
            <a:endParaRPr lang="en-US"/>
          </a:p>
        </p:txBody>
      </p:sp>
    </p:spTree>
    <p:extLst>
      <p:ext uri="{BB962C8B-B14F-4D97-AF65-F5344CB8AC3E}">
        <p14:creationId xmlns:p14="http://schemas.microsoft.com/office/powerpoint/2010/main" val="37891004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pPr/>
              <a:t>9</a:t>
            </a:fld>
            <a:endParaRPr lang="en-US" sz="1200" b="0"/>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a:cs typeface="Times New Roman"/>
            </a:endParaRPr>
          </a:p>
        </p:txBody>
      </p:sp>
      <p:sp>
        <p:nvSpPr>
          <p:cNvPr id="2" name="TextBox 1"/>
          <p:cNvSpPr txBox="1"/>
          <p:nvPr/>
        </p:nvSpPr>
        <p:spPr>
          <a:xfrm>
            <a:off x="1714500" y="4533900"/>
            <a:ext cx="184666" cy="461665"/>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450095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D6706BE-F3C9-0B4F-BD82-E748C01D6D25}" type="datetimeFigureOut">
              <a:rPr lang="en-US" smtClean="0"/>
              <a:t>3/14/22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D0D46-5B4A-2C4F-9BFC-EFCE14D1DDE1}" type="slidenum">
              <a:rPr lang="en-US" smtClean="0"/>
              <a:t>‹#›</a:t>
            </a:fld>
            <a:endParaRPr lang="en-US"/>
          </a:p>
        </p:txBody>
      </p:sp>
    </p:spTree>
    <p:extLst>
      <p:ext uri="{BB962C8B-B14F-4D97-AF65-F5344CB8AC3E}">
        <p14:creationId xmlns:p14="http://schemas.microsoft.com/office/powerpoint/2010/main" val="21320586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6706BE-F3C9-0B4F-BD82-E748C01D6D25}" type="datetimeFigureOut">
              <a:rPr lang="en-US" smtClean="0"/>
              <a:t>3/14/22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D0D46-5B4A-2C4F-9BFC-EFCE14D1DDE1}" type="slidenum">
              <a:rPr lang="en-US" smtClean="0"/>
              <a:t>‹#›</a:t>
            </a:fld>
            <a:endParaRPr lang="en-US"/>
          </a:p>
        </p:txBody>
      </p:sp>
    </p:spTree>
    <p:extLst>
      <p:ext uri="{BB962C8B-B14F-4D97-AF65-F5344CB8AC3E}">
        <p14:creationId xmlns:p14="http://schemas.microsoft.com/office/powerpoint/2010/main" val="38781218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6706BE-F3C9-0B4F-BD82-E748C01D6D25}" type="datetimeFigureOut">
              <a:rPr lang="en-US" smtClean="0"/>
              <a:t>3/14/22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D0D46-5B4A-2C4F-9BFC-EFCE14D1DDE1}" type="slidenum">
              <a:rPr lang="en-US" smtClean="0"/>
              <a:t>‹#›</a:t>
            </a:fld>
            <a:endParaRPr lang="en-US"/>
          </a:p>
        </p:txBody>
      </p:sp>
    </p:spTree>
    <p:extLst>
      <p:ext uri="{BB962C8B-B14F-4D97-AF65-F5344CB8AC3E}">
        <p14:creationId xmlns:p14="http://schemas.microsoft.com/office/powerpoint/2010/main" val="31905878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a:prstGeom prst="rect">
            <a:avLst/>
          </a:prstGeom>
        </p:spPr>
        <p:txBody>
          <a:bodyPr/>
          <a:lstStyle>
            <a:lvl1pPr algn="l">
              <a:defRPr sz="3000" b="0" i="0">
                <a:latin typeface="Calibri Regular" charset="0"/>
                <a:cs typeface="Calibri Regular" charset="0"/>
              </a:defRPr>
            </a:lvl1pPr>
          </a:lstStyle>
          <a:p>
            <a:r>
              <a:rPr lang="en-US" dirty="0"/>
              <a:t>Click to edit Master title style</a:t>
            </a:r>
          </a:p>
        </p:txBody>
      </p:sp>
      <p:sp>
        <p:nvSpPr>
          <p:cNvPr id="4" name="Content Placeholder 3"/>
          <p:cNvSpPr>
            <a:spLocks noGrp="1"/>
          </p:cNvSpPr>
          <p:nvPr>
            <p:ph sz="quarter" idx="10"/>
          </p:nvPr>
        </p:nvSpPr>
        <p:spPr>
          <a:xfrm>
            <a:off x="228600" y="533400"/>
            <a:ext cx="2057400" cy="304800"/>
          </a:xfrm>
        </p:spPr>
        <p:txBody>
          <a:bodyPr/>
          <a:lstStyle/>
          <a:p>
            <a:pPr lvl="0"/>
            <a:r>
              <a:rPr lang="en-US" dirty="0"/>
              <a:t>Edit Master text styles</a:t>
            </a:r>
          </a:p>
        </p:txBody>
      </p:sp>
      <p:sp>
        <p:nvSpPr>
          <p:cNvPr id="6" name="Content Placeholder 5"/>
          <p:cNvSpPr>
            <a:spLocks noGrp="1"/>
          </p:cNvSpPr>
          <p:nvPr>
            <p:ph sz="quarter" idx="11"/>
          </p:nvPr>
        </p:nvSpPr>
        <p:spPr>
          <a:xfrm>
            <a:off x="381000" y="1028049"/>
            <a:ext cx="1752600" cy="572152"/>
          </a:xfrm>
        </p:spPr>
        <p:txBody>
          <a:bodyPr/>
          <a:lstStyle/>
          <a:p>
            <a:pPr lvl="0"/>
            <a:r>
              <a:rPr lang="en-US" dirty="0"/>
              <a:t>Edit Master text styles</a:t>
            </a:r>
          </a:p>
        </p:txBody>
      </p:sp>
      <p:sp>
        <p:nvSpPr>
          <p:cNvPr id="8" name="Content Placeholder 7"/>
          <p:cNvSpPr>
            <a:spLocks noGrp="1"/>
          </p:cNvSpPr>
          <p:nvPr>
            <p:ph sz="quarter" idx="12"/>
          </p:nvPr>
        </p:nvSpPr>
        <p:spPr>
          <a:xfrm>
            <a:off x="2286000" y="1028700"/>
            <a:ext cx="1325563" cy="571500"/>
          </a:xfrm>
        </p:spPr>
        <p:txBody>
          <a:bodyPr/>
          <a:lstStyle/>
          <a:p>
            <a:pPr lvl="0"/>
            <a:r>
              <a:rPr lang="en-US" dirty="0"/>
              <a:t>Edit Master text</a:t>
            </a:r>
          </a:p>
        </p:txBody>
      </p:sp>
      <p:sp>
        <p:nvSpPr>
          <p:cNvPr id="10" name="Content Placeholder 9"/>
          <p:cNvSpPr>
            <a:spLocks noGrp="1"/>
          </p:cNvSpPr>
          <p:nvPr>
            <p:ph sz="quarter" idx="13"/>
          </p:nvPr>
        </p:nvSpPr>
        <p:spPr>
          <a:xfrm>
            <a:off x="3962400" y="1028700"/>
            <a:ext cx="1905000" cy="571500"/>
          </a:xfrm>
        </p:spPr>
        <p:txBody>
          <a:bodyPr/>
          <a:lstStyle/>
          <a:p>
            <a:pPr lvl="0"/>
            <a:r>
              <a:rPr lang="en-US" dirty="0"/>
              <a:t>Edit Master text styles</a:t>
            </a:r>
          </a:p>
        </p:txBody>
      </p:sp>
      <p:sp>
        <p:nvSpPr>
          <p:cNvPr id="12" name="Content Placeholder 11"/>
          <p:cNvSpPr>
            <a:spLocks noGrp="1"/>
          </p:cNvSpPr>
          <p:nvPr>
            <p:ph sz="quarter" idx="14"/>
          </p:nvPr>
        </p:nvSpPr>
        <p:spPr>
          <a:xfrm>
            <a:off x="6172200" y="1028700"/>
            <a:ext cx="2209800" cy="571500"/>
          </a:xfrm>
        </p:spPr>
        <p:txBody>
          <a:bodyPr/>
          <a:lstStyle/>
          <a:p>
            <a:pPr lvl="0"/>
            <a:r>
              <a:rPr lang="en-US" dirty="0"/>
              <a:t>Edit Master text styles</a:t>
            </a:r>
          </a:p>
        </p:txBody>
      </p:sp>
      <p:sp>
        <p:nvSpPr>
          <p:cNvPr id="14" name="Content Placeholder 13"/>
          <p:cNvSpPr>
            <a:spLocks noGrp="1"/>
          </p:cNvSpPr>
          <p:nvPr>
            <p:ph sz="quarter" idx="15"/>
          </p:nvPr>
        </p:nvSpPr>
        <p:spPr>
          <a:xfrm>
            <a:off x="228600" y="2667000"/>
            <a:ext cx="2286000" cy="381000"/>
          </a:xfrm>
        </p:spPr>
        <p:txBody>
          <a:bodyPr/>
          <a:lstStyle/>
          <a:p>
            <a:pPr lvl="0"/>
            <a:r>
              <a:rPr lang="en-US" dirty="0"/>
              <a:t>Edit Master text styles</a:t>
            </a:r>
          </a:p>
        </p:txBody>
      </p:sp>
      <p:sp>
        <p:nvSpPr>
          <p:cNvPr id="16" name="Content Placeholder 15"/>
          <p:cNvSpPr>
            <a:spLocks noGrp="1"/>
          </p:cNvSpPr>
          <p:nvPr>
            <p:ph sz="quarter" idx="16"/>
          </p:nvPr>
        </p:nvSpPr>
        <p:spPr>
          <a:xfrm>
            <a:off x="381000" y="3581400"/>
            <a:ext cx="2133600" cy="457200"/>
          </a:xfrm>
        </p:spPr>
        <p:txBody>
          <a:bodyPr/>
          <a:lstStyle/>
          <a:p>
            <a:pPr lvl="0"/>
            <a:r>
              <a:rPr lang="en-US" dirty="0"/>
              <a:t>Edit Master text styles</a:t>
            </a:r>
          </a:p>
        </p:txBody>
      </p:sp>
      <p:sp>
        <p:nvSpPr>
          <p:cNvPr id="18" name="Content Placeholder 17"/>
          <p:cNvSpPr>
            <a:spLocks noGrp="1"/>
          </p:cNvSpPr>
          <p:nvPr>
            <p:ph sz="quarter" idx="17"/>
          </p:nvPr>
        </p:nvSpPr>
        <p:spPr>
          <a:xfrm>
            <a:off x="2667000" y="3581400"/>
            <a:ext cx="2247900" cy="457200"/>
          </a:xfrm>
        </p:spPr>
        <p:txBody>
          <a:bodyPr/>
          <a:lstStyle/>
          <a:p>
            <a:pPr lvl="0"/>
            <a:r>
              <a:rPr lang="en-US" dirty="0"/>
              <a:t>Edit Master text styles</a:t>
            </a:r>
          </a:p>
        </p:txBody>
      </p:sp>
      <p:sp>
        <p:nvSpPr>
          <p:cNvPr id="20" name="Content Placeholder 19"/>
          <p:cNvSpPr>
            <a:spLocks noGrp="1"/>
          </p:cNvSpPr>
          <p:nvPr>
            <p:ph sz="quarter" idx="18"/>
          </p:nvPr>
        </p:nvSpPr>
        <p:spPr>
          <a:xfrm>
            <a:off x="5181600" y="3581400"/>
            <a:ext cx="1676400" cy="457200"/>
          </a:xfrm>
        </p:spPr>
        <p:txBody>
          <a:bodyPr/>
          <a:lstStyle/>
          <a:p>
            <a:pPr lvl="0"/>
            <a:r>
              <a:rPr lang="en-US" dirty="0"/>
              <a:t>Edit Master text styles</a:t>
            </a:r>
          </a:p>
        </p:txBody>
      </p:sp>
      <p:sp>
        <p:nvSpPr>
          <p:cNvPr id="22" name="Content Placeholder 21"/>
          <p:cNvSpPr>
            <a:spLocks noGrp="1"/>
          </p:cNvSpPr>
          <p:nvPr>
            <p:ph sz="quarter" idx="19"/>
          </p:nvPr>
        </p:nvSpPr>
        <p:spPr>
          <a:xfrm>
            <a:off x="7124700" y="3581400"/>
            <a:ext cx="1828800" cy="457200"/>
          </a:xfrm>
        </p:spPr>
        <p:txBody>
          <a:bodyPr/>
          <a:lstStyle/>
          <a:p>
            <a:pPr lvl="0"/>
            <a:r>
              <a:rPr lang="en-US" dirty="0"/>
              <a:t>Edit Master text styles</a:t>
            </a:r>
          </a:p>
        </p:txBody>
      </p:sp>
      <p:sp>
        <p:nvSpPr>
          <p:cNvPr id="24" name="Content Placeholder 23"/>
          <p:cNvSpPr>
            <a:spLocks noGrp="1"/>
          </p:cNvSpPr>
          <p:nvPr>
            <p:ph sz="quarter" idx="20"/>
          </p:nvPr>
        </p:nvSpPr>
        <p:spPr>
          <a:xfrm>
            <a:off x="5029200" y="5638800"/>
            <a:ext cx="1752600" cy="609600"/>
          </a:xfrm>
        </p:spPr>
        <p:txBody>
          <a:bodyPr/>
          <a:lstStyle/>
          <a:p>
            <a:pPr lvl="0"/>
            <a:r>
              <a:rPr lang="en-US" dirty="0"/>
              <a:t>Edit Master text styles</a:t>
            </a:r>
          </a:p>
        </p:txBody>
      </p:sp>
      <p:sp>
        <p:nvSpPr>
          <p:cNvPr id="26" name="Content Placeholder 25"/>
          <p:cNvSpPr>
            <a:spLocks noGrp="1"/>
          </p:cNvSpPr>
          <p:nvPr>
            <p:ph sz="quarter" idx="21"/>
          </p:nvPr>
        </p:nvSpPr>
        <p:spPr>
          <a:xfrm>
            <a:off x="2514600" y="6248400"/>
            <a:ext cx="2400300" cy="381000"/>
          </a:xfrm>
        </p:spPr>
        <p:txBody>
          <a:bodyPr/>
          <a:lstStyle/>
          <a:p>
            <a:pPr lvl="0"/>
            <a:r>
              <a:rPr lang="en-US" dirty="0"/>
              <a:t>Edit Master text styles</a:t>
            </a:r>
          </a:p>
        </p:txBody>
      </p:sp>
    </p:spTree>
    <p:extLst>
      <p:ext uri="{BB962C8B-B14F-4D97-AF65-F5344CB8AC3E}">
        <p14:creationId xmlns:p14="http://schemas.microsoft.com/office/powerpoint/2010/main" val="31967188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rgbClr val="F2B30C"/>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a:ext>
            </a:extLst>
          </a:blip>
          <a:srcRect t="-1" b="-1"/>
          <a:stretch/>
        </p:blipFill>
        <p:spPr>
          <a:xfrm>
            <a:off x="152400" y="152400"/>
            <a:ext cx="4495800" cy="6356360"/>
          </a:xfrm>
          <a:prstGeom prst="rect">
            <a:avLst/>
          </a:prstGeom>
        </p:spPr>
      </p:pic>
      <p:sp>
        <p:nvSpPr>
          <p:cNvPr id="13" name="TextBox 12"/>
          <p:cNvSpPr txBox="1"/>
          <p:nvPr/>
        </p:nvSpPr>
        <p:spPr>
          <a:xfrm>
            <a:off x="7003043" y="6019800"/>
            <a:ext cx="1988557" cy="738664"/>
          </a:xfrm>
          <a:prstGeom prst="rect">
            <a:avLst/>
          </a:prstGeom>
          <a:noFill/>
        </p:spPr>
        <p:txBody>
          <a:bodyPr wrap="none" rtlCol="0">
            <a:spAutoFit/>
          </a:bodyPr>
          <a:lstStyle/>
          <a:p>
            <a:pPr algn="r" defTabSz="914400" eaLnBrk="0" fontAlgn="base" hangingPunct="0">
              <a:spcBef>
                <a:spcPct val="0"/>
              </a:spcBef>
              <a:spcAft>
                <a:spcPct val="0"/>
              </a:spcAft>
              <a:defRPr/>
            </a:pPr>
            <a:r>
              <a:rPr lang="en-US" sz="1400" dirty="0">
                <a:solidFill>
                  <a:srgbClr val="000000"/>
                </a:solidFill>
                <a:latin typeface="Calibri Regular" charset="0"/>
                <a:ea typeface="ヒラギノ角ゴ Pro W3" charset="-128"/>
                <a:cs typeface="Calibri Regular" charset="0"/>
              </a:rPr>
              <a:t>Lecture Presentations by</a:t>
            </a:r>
            <a:br>
              <a:rPr lang="en-US" sz="1400" dirty="0">
                <a:solidFill>
                  <a:srgbClr val="000000"/>
                </a:solidFill>
                <a:latin typeface="Calibri Regular" charset="0"/>
                <a:ea typeface="ヒラギノ角ゴ Pro W3" charset="-128"/>
                <a:cs typeface="Calibri Regular" charset="0"/>
              </a:rPr>
            </a:br>
            <a:r>
              <a:rPr lang="en-US" sz="1400" dirty="0">
                <a:solidFill>
                  <a:srgbClr val="000000"/>
                </a:solidFill>
                <a:latin typeface="Calibri Regular" charset="0"/>
                <a:ea typeface="ヒラギノ角ゴ Pro W3" charset="-128"/>
                <a:cs typeface="Calibri Regular" charset="0"/>
              </a:rPr>
              <a:t>Nicole Tunbridge and</a:t>
            </a:r>
          </a:p>
          <a:p>
            <a:pPr algn="r" defTabSz="914400" eaLnBrk="0" fontAlgn="base" hangingPunct="0">
              <a:spcBef>
                <a:spcPct val="0"/>
              </a:spcBef>
              <a:spcAft>
                <a:spcPct val="0"/>
              </a:spcAft>
            </a:pPr>
            <a:r>
              <a:rPr lang="en-US" sz="1400" dirty="0">
                <a:solidFill>
                  <a:srgbClr val="000000"/>
                </a:solidFill>
                <a:latin typeface="Calibri Regular" charset="0"/>
                <a:ea typeface="ヒラギノ角ゴ Pro W3" charset="-128"/>
                <a:cs typeface="Calibri Regular" charset="0"/>
              </a:rPr>
              <a:t>Kathleen Fitzpatrick</a:t>
            </a:r>
          </a:p>
        </p:txBody>
      </p:sp>
      <p:sp>
        <p:nvSpPr>
          <p:cNvPr id="7" name="Footer Placeholder 2"/>
          <p:cNvSpPr>
            <a:spLocks noGrp="1"/>
          </p:cNvSpPr>
          <p:nvPr>
            <p:ph type="ftr" sz="quarter" idx="3"/>
          </p:nvPr>
        </p:nvSpPr>
        <p:spPr>
          <a:xfrm>
            <a:off x="0" y="6490096"/>
            <a:ext cx="3086100" cy="365125"/>
          </a:xfrm>
          <a:prstGeom prst="rect">
            <a:avLst/>
          </a:prstGeom>
        </p:spPr>
        <p:txBody>
          <a:bodyPr vert="horz" lIns="91440" tIns="45720" rIns="91440" bIns="45720" rtlCol="0" anchor="ctr"/>
          <a:lstStyle>
            <a:lvl1pPr algn="l">
              <a:defRPr sz="900">
                <a:solidFill>
                  <a:schemeClr val="tx1"/>
                </a:solidFill>
              </a:defRPr>
            </a:lvl1pPr>
          </a:lstStyle>
          <a:p>
            <a:r>
              <a:rPr lang="en-US" dirty="0">
                <a:solidFill>
                  <a:srgbClr val="000000"/>
                </a:solidFill>
              </a:rPr>
              <a:t>© 2017 Pearson Education, Inc.</a:t>
            </a:r>
          </a:p>
        </p:txBody>
      </p:sp>
      <p:sp>
        <p:nvSpPr>
          <p:cNvPr id="6" name="Rectangle 5"/>
          <p:cNvSpPr/>
          <p:nvPr userDrawn="1"/>
        </p:nvSpPr>
        <p:spPr>
          <a:xfrm>
            <a:off x="4876800" y="152400"/>
            <a:ext cx="4114800" cy="5791200"/>
          </a:xfrm>
          <a:prstGeom prst="rect">
            <a:avLst/>
          </a:prstGeom>
        </p:spPr>
        <p:txBody>
          <a:bodyPr wrap="square" anchor="ctr">
            <a:noAutofit/>
          </a:bodyPr>
          <a:lstStyle/>
          <a:p>
            <a:pPr algn="ctr" defTabSz="914400" eaLnBrk="0" fontAlgn="base" hangingPunct="0">
              <a:spcBef>
                <a:spcPct val="0"/>
              </a:spcBef>
              <a:spcAft>
                <a:spcPct val="0"/>
              </a:spcAft>
              <a:defRPr/>
            </a:pPr>
            <a:r>
              <a:rPr lang="en-US" sz="4000" dirty="0">
                <a:solidFill>
                  <a:srgbClr val="DF4A20"/>
                </a:solidFill>
                <a:effectLst>
                  <a:outerShdw blurRad="38100" dist="38100" dir="2700000" algn="tl">
                    <a:srgbClr val="000000">
                      <a:alpha val="43137"/>
                    </a:srgbClr>
                  </a:outerShdw>
                </a:effectLst>
                <a:latin typeface="Calibri Regular" charset="0"/>
                <a:ea typeface="ヒラギノ角ゴ Pro W3" charset="-128"/>
                <a:cs typeface="Calibri Regular" charset="0"/>
              </a:rPr>
              <a:t>Chapter 16</a:t>
            </a:r>
            <a:br>
              <a:rPr lang="en-US" sz="3200" dirty="0">
                <a:solidFill>
                  <a:srgbClr val="DF4A20"/>
                </a:solidFill>
                <a:latin typeface="Calibri Regular" charset="0"/>
                <a:ea typeface="ヒラギノ角ゴ Pro W3" charset="-128"/>
                <a:cs typeface="Calibri Regular" charset="0"/>
              </a:rPr>
            </a:br>
            <a:br>
              <a:rPr lang="en-US" sz="3600" dirty="0">
                <a:solidFill>
                  <a:srgbClr val="000000"/>
                </a:solidFill>
                <a:latin typeface="Calibri Regular" charset="0"/>
                <a:ea typeface="ヒラギノ角ゴ Pro W3" charset="-128"/>
                <a:cs typeface="Calibri Regular" charset="0"/>
              </a:rPr>
            </a:br>
            <a:r>
              <a:rPr lang="en-US" sz="4000" dirty="0">
                <a:solidFill>
                  <a:srgbClr val="000000"/>
                </a:solidFill>
                <a:effectLst>
                  <a:outerShdw blurRad="38100" dist="38100" dir="2700000" algn="tl">
                    <a:srgbClr val="000000">
                      <a:alpha val="43137"/>
                    </a:srgbClr>
                  </a:outerShdw>
                </a:effectLst>
                <a:latin typeface="Calibri Regular" charset="0"/>
                <a:ea typeface="ヒラギノ角ゴ Pro W3" charset="-128"/>
                <a:cs typeface="Calibri Regular" charset="0"/>
              </a:rPr>
              <a:t>The Molecular Basis of Inheritance</a:t>
            </a:r>
          </a:p>
        </p:txBody>
      </p:sp>
    </p:spTree>
    <p:extLst>
      <p:ext uri="{BB962C8B-B14F-4D97-AF65-F5344CB8AC3E}">
        <p14:creationId xmlns:p14="http://schemas.microsoft.com/office/powerpoint/2010/main" val="22696730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rgbClr val="F2B30C"/>
        </a:solidFill>
        <a:effectLst/>
      </p:bgPr>
    </p:bg>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4814248" y="2465696"/>
            <a:ext cx="4282314" cy="1581148"/>
          </a:xfrm>
        </p:spPr>
        <p:txBody>
          <a:bodyPr/>
          <a:lstStyle>
            <a:lvl1pPr marL="0" indent="0" algn="ctr">
              <a:buNone/>
              <a:defRPr sz="4000" b="1">
                <a:effectLst>
                  <a:outerShdw blurRad="38100" dist="38100" dir="2700000" algn="tl">
                    <a:srgbClr val="000000">
                      <a:alpha val="43137"/>
                    </a:srgbClr>
                  </a:outerShdw>
                </a:effectLst>
              </a:defRPr>
            </a:lvl1pPr>
          </a:lstStyle>
          <a:p>
            <a:pPr lvl="0"/>
            <a:r>
              <a:rPr lang="en-US" dirty="0"/>
              <a:t>Edit Master text</a:t>
            </a:r>
          </a:p>
        </p:txBody>
      </p:sp>
      <p:sp>
        <p:nvSpPr>
          <p:cNvPr id="5" name="Title 4"/>
          <p:cNvSpPr>
            <a:spLocks noGrp="1"/>
          </p:cNvSpPr>
          <p:nvPr>
            <p:ph type="title"/>
          </p:nvPr>
        </p:nvSpPr>
        <p:spPr>
          <a:xfrm>
            <a:off x="5244152" y="1219200"/>
            <a:ext cx="3877949" cy="738664"/>
          </a:xfrm>
        </p:spPr>
        <p:txBody>
          <a:bodyPr/>
          <a:lstStyle>
            <a:lvl1pPr algn="ctr">
              <a:defRPr sz="4000">
                <a:effectLst>
                  <a:outerShdw blurRad="38100" dist="38100" dir="2700000" algn="tl">
                    <a:srgbClr val="000000">
                      <a:alpha val="43137"/>
                    </a:srgbClr>
                  </a:outerShdw>
                </a:effectLst>
              </a:defRPr>
            </a:lvl1pPr>
          </a:lstStyle>
          <a:p>
            <a:r>
              <a:rPr lang="en-US" dirty="0"/>
              <a:t>Click to edit</a:t>
            </a:r>
          </a:p>
        </p:txBody>
      </p:sp>
      <p:sp>
        <p:nvSpPr>
          <p:cNvPr id="9" name="Content Placeholder 8"/>
          <p:cNvSpPr>
            <a:spLocks noGrp="1"/>
          </p:cNvSpPr>
          <p:nvPr>
            <p:ph sz="quarter" idx="11"/>
          </p:nvPr>
        </p:nvSpPr>
        <p:spPr>
          <a:xfrm>
            <a:off x="6723462" y="6089073"/>
            <a:ext cx="2039538" cy="692727"/>
          </a:xfrm>
        </p:spPr>
        <p:txBody>
          <a:bodyPr/>
          <a:lstStyle>
            <a:lvl1pPr marL="0" indent="0" algn="r">
              <a:buNone/>
              <a:defRPr sz="1400"/>
            </a:lvl1pPr>
          </a:lstStyle>
          <a:p>
            <a:pPr lvl="0"/>
            <a:r>
              <a:rPr lang="en-US" dirty="0"/>
              <a:t>Edit Master text</a:t>
            </a:r>
          </a:p>
        </p:txBody>
      </p:sp>
      <p:sp>
        <p:nvSpPr>
          <p:cNvPr id="11" name="Content Placeholder 10"/>
          <p:cNvSpPr>
            <a:spLocks noGrp="1"/>
          </p:cNvSpPr>
          <p:nvPr>
            <p:ph sz="quarter" idx="12"/>
          </p:nvPr>
        </p:nvSpPr>
        <p:spPr>
          <a:xfrm>
            <a:off x="76200" y="6562775"/>
            <a:ext cx="1600200" cy="219025"/>
          </a:xfrm>
        </p:spPr>
        <p:txBody>
          <a:bodyPr/>
          <a:lstStyle>
            <a:lvl1pPr marL="0" indent="0">
              <a:buNone/>
              <a:defRPr sz="900"/>
            </a:lvl1pPr>
          </a:lstStyle>
          <a:p>
            <a:pPr lvl="0"/>
            <a:r>
              <a:rPr lang="en-US" dirty="0"/>
              <a:t>Edit</a:t>
            </a:r>
          </a:p>
        </p:txBody>
      </p:sp>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a:ext>
            </a:extLst>
          </a:blip>
          <a:srcRect t="-1" b="-1"/>
          <a:stretch/>
        </p:blipFill>
        <p:spPr>
          <a:xfrm>
            <a:off x="152400" y="152400"/>
            <a:ext cx="4495800" cy="6356360"/>
          </a:xfrm>
          <a:prstGeom prst="rect">
            <a:avLst/>
          </a:prstGeom>
        </p:spPr>
      </p:pic>
    </p:spTree>
    <p:extLst>
      <p:ext uri="{BB962C8B-B14F-4D97-AF65-F5344CB8AC3E}">
        <p14:creationId xmlns:p14="http://schemas.microsoft.com/office/powerpoint/2010/main" val="23320468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 and 2 line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46331"/>
          </a:xfrm>
        </p:spPr>
        <p:txBody>
          <a:bodyPr/>
          <a:lstStyle>
            <a:lvl1pPr>
              <a:lnSpc>
                <a:spcPct val="100000"/>
              </a:lnSpc>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347472" indent="-347472">
              <a:buClr>
                <a:srgbClr val="DF4A20"/>
              </a:buClr>
              <a:defRPr/>
            </a:lvl1pPr>
            <a:lvl2pPr marL="740664" indent="-283464">
              <a:buClr>
                <a:srgbClr val="DF4A20"/>
              </a:buClr>
              <a:defRPr/>
            </a:lvl2pPr>
            <a:lvl3pPr marL="1143000" indent="-228600">
              <a:buClr>
                <a:srgbClr val="DF4A20"/>
              </a:buClr>
              <a:defRPr/>
            </a:lvl3pPr>
            <a:lvl4pPr marL="1600200" indent="-228600">
              <a:buClr>
                <a:srgbClr val="DF4A20"/>
              </a:buClr>
              <a:defRPr/>
            </a:lvl4pPr>
            <a:lvl5pPr marL="2057400" indent="-228600">
              <a:buClr>
                <a:srgbClr val="DF4A20"/>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Box 5"/>
          <p:cNvSpPr txBox="1"/>
          <p:nvPr userDrawn="1"/>
        </p:nvSpPr>
        <p:spPr>
          <a:xfrm>
            <a:off x="65801" y="6589184"/>
            <a:ext cx="1971290" cy="230832"/>
          </a:xfrm>
          <a:prstGeom prst="rect">
            <a:avLst/>
          </a:prstGeom>
          <a:noFill/>
        </p:spPr>
        <p:txBody>
          <a:bodyPr wrap="square" rtlCol="0">
            <a:spAutoFit/>
          </a:bodyPr>
          <a:lstStyle/>
          <a:p>
            <a:pPr defTabSz="914400" eaLnBrk="0" fontAlgn="base" hangingPunct="0">
              <a:spcBef>
                <a:spcPct val="0"/>
              </a:spcBef>
              <a:spcAft>
                <a:spcPct val="0"/>
              </a:spcAft>
            </a:pPr>
            <a:r>
              <a:rPr lang="en-US" sz="900" dirty="0">
                <a:solidFill>
                  <a:srgbClr val="000000"/>
                </a:solidFill>
                <a:latin typeface="Calibri Regular" charset="0"/>
                <a:ea typeface="ヒラギノ角ゴ Pro W3" charset="-128"/>
                <a:cs typeface="Calibri Regular" charset="0"/>
              </a:rPr>
              <a:t>© 2017 Pearson Education, Inc.</a:t>
            </a:r>
          </a:p>
        </p:txBody>
      </p:sp>
    </p:spTree>
    <p:extLst>
      <p:ext uri="{BB962C8B-B14F-4D97-AF65-F5344CB8AC3E}">
        <p14:creationId xmlns:p14="http://schemas.microsoft.com/office/powerpoint/2010/main" val="35866212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1 and 2 line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46331"/>
          </a:xfrm>
        </p:spPr>
        <p:txBody>
          <a:bodyPr/>
          <a:lstStyle>
            <a:lvl1pPr>
              <a:lnSpc>
                <a:spcPct val="100000"/>
              </a:lnSpc>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347472" indent="-347472">
              <a:buClr>
                <a:srgbClr val="DF4A20"/>
              </a:buClr>
              <a:defRPr/>
            </a:lvl1pPr>
            <a:lvl2pPr marL="740664" indent="-283464">
              <a:buClr>
                <a:srgbClr val="DF4A20"/>
              </a:buClr>
              <a:defRPr/>
            </a:lvl2pPr>
            <a:lvl3pPr marL="1143000" indent="-228600">
              <a:buClr>
                <a:srgbClr val="DF4A20"/>
              </a:buClr>
              <a:defRPr/>
            </a:lvl3pPr>
            <a:lvl4pPr marL="1600200" indent="-228600">
              <a:buClr>
                <a:srgbClr val="DF4A20"/>
              </a:buClr>
              <a:defRPr/>
            </a:lvl4pPr>
            <a:lvl5pPr marL="2057400" indent="-228600">
              <a:buClr>
                <a:srgbClr val="DF4A20"/>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69138" y="6587124"/>
            <a:ext cx="1971290" cy="230832"/>
          </a:xfrm>
          <a:prstGeom prst="rect">
            <a:avLst/>
          </a:prstGeom>
          <a:noFill/>
        </p:spPr>
        <p:txBody>
          <a:bodyPr wrap="square" rtlCol="0">
            <a:spAutoFit/>
          </a:bodyPr>
          <a:lstStyle/>
          <a:p>
            <a:pPr defTabSz="914400" eaLnBrk="0" fontAlgn="base" hangingPunct="0">
              <a:spcBef>
                <a:spcPct val="0"/>
              </a:spcBef>
              <a:spcAft>
                <a:spcPct val="0"/>
              </a:spcAft>
            </a:pPr>
            <a:r>
              <a:rPr lang="en-US" sz="900" dirty="0">
                <a:solidFill>
                  <a:srgbClr val="000000"/>
                </a:solidFill>
                <a:latin typeface="Calibri Regular" charset="0"/>
                <a:ea typeface="ヒラギノ角ゴ Pro W3" charset="-128"/>
                <a:cs typeface="Calibri Regular" charset="0"/>
              </a:rPr>
              <a:t>© 2017 Pearson Education, Inc.</a:t>
            </a:r>
          </a:p>
        </p:txBody>
      </p:sp>
      <p:sp>
        <p:nvSpPr>
          <p:cNvPr id="6" name="Content Placeholder 5"/>
          <p:cNvSpPr>
            <a:spLocks noGrp="1"/>
          </p:cNvSpPr>
          <p:nvPr>
            <p:ph sz="quarter" idx="10"/>
          </p:nvPr>
        </p:nvSpPr>
        <p:spPr>
          <a:xfrm>
            <a:off x="838200" y="3810000"/>
            <a:ext cx="6096000" cy="762000"/>
          </a:xfrm>
        </p:spPr>
        <p:txBody>
          <a:bodyPr/>
          <a:lstStyle/>
          <a:p>
            <a:pPr lvl="0"/>
            <a:r>
              <a:rPr lang="en-US" dirty="0"/>
              <a:t>Edit Master text styles</a:t>
            </a:r>
          </a:p>
        </p:txBody>
      </p:sp>
      <p:sp>
        <p:nvSpPr>
          <p:cNvPr id="8" name="Content Placeholder 7"/>
          <p:cNvSpPr>
            <a:spLocks noGrp="1"/>
          </p:cNvSpPr>
          <p:nvPr>
            <p:ph sz="quarter" idx="11"/>
          </p:nvPr>
        </p:nvSpPr>
        <p:spPr>
          <a:xfrm>
            <a:off x="457200" y="4953000"/>
            <a:ext cx="7162800" cy="1905000"/>
          </a:xfrm>
        </p:spPr>
        <p:txBody>
          <a:bodyPr/>
          <a:lstStyle/>
          <a:p>
            <a:pPr lvl="0"/>
            <a:r>
              <a:rPr lang="en-US" dirty="0"/>
              <a:t>Edit Master text styles</a:t>
            </a:r>
          </a:p>
        </p:txBody>
      </p:sp>
      <p:sp>
        <p:nvSpPr>
          <p:cNvPr id="10" name="Content Placeholder 9"/>
          <p:cNvSpPr>
            <a:spLocks noGrp="1"/>
          </p:cNvSpPr>
          <p:nvPr>
            <p:ph sz="quarter" idx="12"/>
          </p:nvPr>
        </p:nvSpPr>
        <p:spPr>
          <a:xfrm>
            <a:off x="6019800" y="2286000"/>
            <a:ext cx="2971800" cy="838200"/>
          </a:xfrm>
        </p:spPr>
        <p:txBody>
          <a:bodyPr/>
          <a:lstStyle/>
          <a:p>
            <a:pPr lvl="0"/>
            <a:r>
              <a:rPr lang="en-US" dirty="0"/>
              <a:t>Edit Master text styles</a:t>
            </a:r>
          </a:p>
        </p:txBody>
      </p:sp>
      <p:sp>
        <p:nvSpPr>
          <p:cNvPr id="12" name="Content Placeholder 11"/>
          <p:cNvSpPr>
            <a:spLocks noGrp="1"/>
          </p:cNvSpPr>
          <p:nvPr>
            <p:ph sz="quarter" idx="13"/>
          </p:nvPr>
        </p:nvSpPr>
        <p:spPr>
          <a:xfrm>
            <a:off x="3000373" y="1703255"/>
            <a:ext cx="3143251" cy="533400"/>
          </a:xfrm>
        </p:spPr>
        <p:txBody>
          <a:bodyPr/>
          <a:lstStyle/>
          <a:p>
            <a:pPr lvl="0"/>
            <a:r>
              <a:rPr lang="en-US" dirty="0"/>
              <a:t>Edit</a:t>
            </a:r>
          </a:p>
        </p:txBody>
      </p:sp>
    </p:spTree>
    <p:extLst>
      <p:ext uri="{BB962C8B-B14F-4D97-AF65-F5344CB8AC3E}">
        <p14:creationId xmlns:p14="http://schemas.microsoft.com/office/powerpoint/2010/main" val="11019179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3 line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46331"/>
          </a:xfrm>
        </p:spPr>
        <p:txBody>
          <a:bodyPr/>
          <a:lstStyle>
            <a:lvl1pPr>
              <a:lnSpc>
                <a:spcPct val="100000"/>
              </a:lnSpc>
              <a:defRPr/>
            </a:lvl1pPr>
          </a:lstStyle>
          <a:p>
            <a:r>
              <a:rPr lang="en-US" dirty="0"/>
              <a:t>Click to edit Master title style</a:t>
            </a:r>
          </a:p>
        </p:txBody>
      </p:sp>
      <p:sp>
        <p:nvSpPr>
          <p:cNvPr id="3" name="Content Placeholder 2"/>
          <p:cNvSpPr>
            <a:spLocks noGrp="1"/>
          </p:cNvSpPr>
          <p:nvPr>
            <p:ph idx="1"/>
          </p:nvPr>
        </p:nvSpPr>
        <p:spPr>
          <a:xfrm>
            <a:off x="152400" y="1752600"/>
            <a:ext cx="8839199" cy="4737496"/>
          </a:xfrm>
        </p:spPr>
        <p:txBody>
          <a:bodyPr/>
          <a:lstStyle>
            <a:lvl1pPr marL="347472" indent="-347472">
              <a:buClr>
                <a:srgbClr val="DF4A20"/>
              </a:buClr>
              <a:defRPr/>
            </a:lvl1pPr>
            <a:lvl2pPr marL="740664" indent="-283464">
              <a:buClr>
                <a:srgbClr val="DF4A20"/>
              </a:buClr>
              <a:defRPr/>
            </a:lvl2pPr>
            <a:lvl3pPr marL="1143000" indent="-228600">
              <a:buClr>
                <a:srgbClr val="DF4A20"/>
              </a:buClr>
              <a:defRPr/>
            </a:lvl3pPr>
            <a:lvl4pPr marL="1600200" indent="-228600">
              <a:buClr>
                <a:srgbClr val="DF4A20"/>
              </a:buClr>
              <a:defRPr/>
            </a:lvl4pPr>
            <a:lvl5pPr marL="2057400" indent="-228600">
              <a:buClr>
                <a:srgbClr val="DF4A20"/>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2"/>
          <p:cNvSpPr>
            <a:spLocks noGrp="1"/>
          </p:cNvSpPr>
          <p:nvPr>
            <p:ph type="ftr" sz="quarter" idx="3"/>
          </p:nvPr>
        </p:nvSpPr>
        <p:spPr>
          <a:xfrm>
            <a:off x="66575" y="6586347"/>
            <a:ext cx="3086100" cy="232932"/>
          </a:xfrm>
          <a:prstGeom prst="rect">
            <a:avLst/>
          </a:prstGeom>
        </p:spPr>
        <p:txBody>
          <a:bodyPr vert="horz" lIns="91440" tIns="45720" rIns="91440" bIns="45720" rtlCol="0" anchor="ctr"/>
          <a:lstStyle>
            <a:lvl1pPr algn="l">
              <a:defRPr sz="900">
                <a:solidFill>
                  <a:schemeClr val="tx1"/>
                </a:solidFill>
              </a:defRPr>
            </a:lvl1pPr>
          </a:lstStyle>
          <a:p>
            <a:r>
              <a:rPr lang="en-US" dirty="0">
                <a:solidFill>
                  <a:srgbClr val="000000"/>
                </a:solidFill>
              </a:rPr>
              <a:t>© 2017 Pearson Education, Inc.</a:t>
            </a:r>
          </a:p>
        </p:txBody>
      </p:sp>
    </p:spTree>
    <p:extLst>
      <p:ext uri="{BB962C8B-B14F-4D97-AF65-F5344CB8AC3E}">
        <p14:creationId xmlns:p14="http://schemas.microsoft.com/office/powerpoint/2010/main" val="6305610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No Title with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84484" y="1272910"/>
            <a:ext cx="8839199" cy="5217186"/>
          </a:xfrm>
        </p:spPr>
        <p:txBody>
          <a:bodyPr/>
          <a:lstStyle>
            <a:lvl1pPr marL="347472" indent="-347472">
              <a:buClr>
                <a:srgbClr val="DF4A20"/>
              </a:buClr>
              <a:defRPr/>
            </a:lvl1pPr>
            <a:lvl2pPr marL="740664" indent="-283464">
              <a:buClr>
                <a:srgbClr val="DF4A20"/>
              </a:buClr>
              <a:defRPr/>
            </a:lvl2pPr>
            <a:lvl3pPr marL="1143000" indent="-228600">
              <a:buClr>
                <a:srgbClr val="DF4A20"/>
              </a:buClr>
              <a:defRPr/>
            </a:lvl3pPr>
            <a:lvl4pPr marL="1600200" indent="-228600">
              <a:buClr>
                <a:srgbClr val="DF4A20"/>
              </a:buClr>
              <a:defRPr/>
            </a:lvl4pPr>
            <a:lvl5pPr marL="2057400" indent="-228600">
              <a:buClr>
                <a:srgbClr val="DF4A20"/>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65801" y="6589184"/>
            <a:ext cx="1971290" cy="230832"/>
          </a:xfrm>
          <a:prstGeom prst="rect">
            <a:avLst/>
          </a:prstGeom>
          <a:noFill/>
        </p:spPr>
        <p:txBody>
          <a:bodyPr wrap="square" rtlCol="0">
            <a:spAutoFit/>
          </a:bodyPr>
          <a:lstStyle/>
          <a:p>
            <a:pPr defTabSz="914400" eaLnBrk="0" fontAlgn="base" hangingPunct="0">
              <a:spcBef>
                <a:spcPct val="0"/>
              </a:spcBef>
              <a:spcAft>
                <a:spcPct val="0"/>
              </a:spcAft>
            </a:pPr>
            <a:r>
              <a:rPr lang="en-US" sz="900" dirty="0">
                <a:solidFill>
                  <a:srgbClr val="000000"/>
                </a:solidFill>
                <a:latin typeface="Calibri Regular" charset="0"/>
                <a:ea typeface="ヒラギノ角ゴ Pro W3" charset="-128"/>
                <a:cs typeface="Calibri Regular" charset="0"/>
              </a:rPr>
              <a:t>© 2017 Pearson Education, Inc.</a:t>
            </a:r>
          </a:p>
        </p:txBody>
      </p:sp>
    </p:spTree>
    <p:extLst>
      <p:ext uri="{BB962C8B-B14F-4D97-AF65-F5344CB8AC3E}">
        <p14:creationId xmlns:p14="http://schemas.microsoft.com/office/powerpoint/2010/main" val="27208685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extBox 4"/>
          <p:cNvSpPr txBox="1"/>
          <p:nvPr userDrawn="1"/>
        </p:nvSpPr>
        <p:spPr>
          <a:xfrm>
            <a:off x="65801" y="6588727"/>
            <a:ext cx="1971290" cy="230832"/>
          </a:xfrm>
          <a:prstGeom prst="rect">
            <a:avLst/>
          </a:prstGeom>
          <a:noFill/>
        </p:spPr>
        <p:txBody>
          <a:bodyPr wrap="square" rtlCol="0">
            <a:spAutoFit/>
          </a:bodyPr>
          <a:lstStyle/>
          <a:p>
            <a:pPr defTabSz="914400" eaLnBrk="0" fontAlgn="base" hangingPunct="0">
              <a:spcBef>
                <a:spcPct val="0"/>
              </a:spcBef>
              <a:spcAft>
                <a:spcPct val="0"/>
              </a:spcAft>
            </a:pPr>
            <a:r>
              <a:rPr lang="en-US" sz="900" dirty="0">
                <a:solidFill>
                  <a:srgbClr val="000000"/>
                </a:solidFill>
                <a:latin typeface="Calibri Regular" charset="0"/>
                <a:ea typeface="ヒラギノ角ゴ Pro W3" charset="-128"/>
                <a:cs typeface="Calibri Regular" charset="0"/>
              </a:rPr>
              <a:t>© 2017 Pearson Education, Inc.</a:t>
            </a:r>
          </a:p>
        </p:txBody>
      </p:sp>
    </p:spTree>
    <p:extLst>
      <p:ext uri="{BB962C8B-B14F-4D97-AF65-F5344CB8AC3E}">
        <p14:creationId xmlns:p14="http://schemas.microsoft.com/office/powerpoint/2010/main" val="37209070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6706BE-F3C9-0B4F-BD82-E748C01D6D25}" type="datetimeFigureOut">
              <a:rPr lang="en-US" smtClean="0"/>
              <a:t>3/14/22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D0D46-5B4A-2C4F-9BFC-EFCE14D1DDE1}" type="slidenum">
              <a:rPr lang="en-US" smtClean="0"/>
              <a:t>‹#›</a:t>
            </a:fld>
            <a:endParaRPr lang="en-US"/>
          </a:p>
        </p:txBody>
      </p:sp>
    </p:spTree>
    <p:extLst>
      <p:ext uri="{BB962C8B-B14F-4D97-AF65-F5344CB8AC3E}">
        <p14:creationId xmlns:p14="http://schemas.microsoft.com/office/powerpoint/2010/main" val="35261399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3"/>
          </p:nvPr>
        </p:nvSpPr>
        <p:spPr>
          <a:xfrm>
            <a:off x="66575" y="6586347"/>
            <a:ext cx="3086100" cy="232932"/>
          </a:xfrm>
          <a:prstGeom prst="rect">
            <a:avLst/>
          </a:prstGeom>
        </p:spPr>
        <p:txBody>
          <a:bodyPr vert="horz" lIns="91440" tIns="45720" rIns="91440" bIns="45720" rtlCol="0" anchor="ctr"/>
          <a:lstStyle>
            <a:lvl1pPr algn="l">
              <a:defRPr sz="900">
                <a:solidFill>
                  <a:schemeClr val="tx1"/>
                </a:solidFill>
              </a:defRPr>
            </a:lvl1pPr>
          </a:lstStyle>
          <a:p>
            <a:r>
              <a:rPr lang="en-US" dirty="0">
                <a:solidFill>
                  <a:srgbClr val="000000"/>
                </a:solidFill>
              </a:rPr>
              <a:t>© 2017 Pearson Education, Inc.</a:t>
            </a:r>
          </a:p>
        </p:txBody>
      </p:sp>
    </p:spTree>
    <p:extLst>
      <p:ext uri="{BB962C8B-B14F-4D97-AF65-F5344CB8AC3E}">
        <p14:creationId xmlns:p14="http://schemas.microsoft.com/office/powerpoint/2010/main" val="17590307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a:prstGeom prst="rect">
            <a:avLst/>
          </a:prstGeom>
        </p:spPr>
        <p:txBody>
          <a:bodyPr/>
          <a:lstStyle>
            <a:lvl1pPr algn="l">
              <a:defRPr sz="3000" b="0" i="0">
                <a:latin typeface="Calibri Regular" charset="0"/>
                <a:cs typeface="Calibri Regular" charset="0"/>
              </a:defRPr>
            </a:lvl1pPr>
          </a:lstStyle>
          <a:p>
            <a:r>
              <a:rPr lang="en-US" dirty="0"/>
              <a:t>Click to edit Master title style</a:t>
            </a:r>
          </a:p>
        </p:txBody>
      </p:sp>
    </p:spTree>
    <p:extLst>
      <p:ext uri="{BB962C8B-B14F-4D97-AF65-F5344CB8AC3E}">
        <p14:creationId xmlns:p14="http://schemas.microsoft.com/office/powerpoint/2010/main" val="38536394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a:prstGeom prst="rect">
            <a:avLst/>
          </a:prstGeom>
        </p:spPr>
        <p:txBody>
          <a:bodyPr/>
          <a:lstStyle>
            <a:lvl1pPr algn="l">
              <a:defRPr sz="3000" b="0" i="0">
                <a:latin typeface="Calibri Regular" charset="0"/>
                <a:cs typeface="Calibri Regular" charset="0"/>
              </a:defRPr>
            </a:lvl1pPr>
          </a:lstStyle>
          <a:p>
            <a:r>
              <a:rPr lang="en-US" dirty="0"/>
              <a:t>Click to edit Master title style</a:t>
            </a:r>
          </a:p>
        </p:txBody>
      </p:sp>
      <p:sp>
        <p:nvSpPr>
          <p:cNvPr id="4" name="Content Placeholder 3"/>
          <p:cNvSpPr>
            <a:spLocks noGrp="1"/>
          </p:cNvSpPr>
          <p:nvPr>
            <p:ph sz="quarter" idx="10"/>
          </p:nvPr>
        </p:nvSpPr>
        <p:spPr>
          <a:xfrm>
            <a:off x="228600" y="533400"/>
            <a:ext cx="2057400" cy="304800"/>
          </a:xfrm>
        </p:spPr>
        <p:txBody>
          <a:bodyPr/>
          <a:lstStyle/>
          <a:p>
            <a:pPr lvl="0"/>
            <a:r>
              <a:rPr lang="en-US" dirty="0"/>
              <a:t>Edit Master text styles</a:t>
            </a:r>
          </a:p>
        </p:txBody>
      </p:sp>
      <p:sp>
        <p:nvSpPr>
          <p:cNvPr id="6" name="Content Placeholder 5"/>
          <p:cNvSpPr>
            <a:spLocks noGrp="1"/>
          </p:cNvSpPr>
          <p:nvPr>
            <p:ph sz="quarter" idx="11"/>
          </p:nvPr>
        </p:nvSpPr>
        <p:spPr>
          <a:xfrm>
            <a:off x="381000" y="1028049"/>
            <a:ext cx="1752600" cy="572152"/>
          </a:xfrm>
        </p:spPr>
        <p:txBody>
          <a:bodyPr/>
          <a:lstStyle/>
          <a:p>
            <a:pPr lvl="0"/>
            <a:r>
              <a:rPr lang="en-US" dirty="0"/>
              <a:t>Edit Master text styles</a:t>
            </a:r>
          </a:p>
        </p:txBody>
      </p:sp>
      <p:sp>
        <p:nvSpPr>
          <p:cNvPr id="8" name="Content Placeholder 7"/>
          <p:cNvSpPr>
            <a:spLocks noGrp="1"/>
          </p:cNvSpPr>
          <p:nvPr>
            <p:ph sz="quarter" idx="12"/>
          </p:nvPr>
        </p:nvSpPr>
        <p:spPr>
          <a:xfrm>
            <a:off x="2286000" y="1028700"/>
            <a:ext cx="1325563" cy="571500"/>
          </a:xfrm>
        </p:spPr>
        <p:txBody>
          <a:bodyPr/>
          <a:lstStyle/>
          <a:p>
            <a:pPr lvl="0"/>
            <a:r>
              <a:rPr lang="en-US" dirty="0"/>
              <a:t>Edit Master text</a:t>
            </a:r>
          </a:p>
        </p:txBody>
      </p:sp>
      <p:sp>
        <p:nvSpPr>
          <p:cNvPr id="10" name="Content Placeholder 9"/>
          <p:cNvSpPr>
            <a:spLocks noGrp="1"/>
          </p:cNvSpPr>
          <p:nvPr>
            <p:ph sz="quarter" idx="13"/>
          </p:nvPr>
        </p:nvSpPr>
        <p:spPr>
          <a:xfrm>
            <a:off x="3962400" y="1028700"/>
            <a:ext cx="1905000" cy="571500"/>
          </a:xfrm>
        </p:spPr>
        <p:txBody>
          <a:bodyPr/>
          <a:lstStyle/>
          <a:p>
            <a:pPr lvl="0"/>
            <a:r>
              <a:rPr lang="en-US" dirty="0"/>
              <a:t>Edit Master text styles</a:t>
            </a:r>
          </a:p>
        </p:txBody>
      </p:sp>
      <p:sp>
        <p:nvSpPr>
          <p:cNvPr id="12" name="Content Placeholder 11"/>
          <p:cNvSpPr>
            <a:spLocks noGrp="1"/>
          </p:cNvSpPr>
          <p:nvPr>
            <p:ph sz="quarter" idx="14"/>
          </p:nvPr>
        </p:nvSpPr>
        <p:spPr>
          <a:xfrm>
            <a:off x="6172200" y="1028700"/>
            <a:ext cx="2209800" cy="571500"/>
          </a:xfrm>
        </p:spPr>
        <p:txBody>
          <a:bodyPr/>
          <a:lstStyle/>
          <a:p>
            <a:pPr lvl="0"/>
            <a:r>
              <a:rPr lang="en-US" dirty="0"/>
              <a:t>Edit Master text styles</a:t>
            </a:r>
          </a:p>
        </p:txBody>
      </p:sp>
      <p:sp>
        <p:nvSpPr>
          <p:cNvPr id="14" name="Content Placeholder 13"/>
          <p:cNvSpPr>
            <a:spLocks noGrp="1"/>
          </p:cNvSpPr>
          <p:nvPr>
            <p:ph sz="quarter" idx="15"/>
          </p:nvPr>
        </p:nvSpPr>
        <p:spPr>
          <a:xfrm>
            <a:off x="228600" y="2667000"/>
            <a:ext cx="2286000" cy="381000"/>
          </a:xfrm>
        </p:spPr>
        <p:txBody>
          <a:bodyPr/>
          <a:lstStyle/>
          <a:p>
            <a:pPr lvl="0"/>
            <a:r>
              <a:rPr lang="en-US" dirty="0"/>
              <a:t>Edit Master text styles</a:t>
            </a:r>
          </a:p>
        </p:txBody>
      </p:sp>
      <p:sp>
        <p:nvSpPr>
          <p:cNvPr id="16" name="Content Placeholder 15"/>
          <p:cNvSpPr>
            <a:spLocks noGrp="1"/>
          </p:cNvSpPr>
          <p:nvPr>
            <p:ph sz="quarter" idx="16"/>
          </p:nvPr>
        </p:nvSpPr>
        <p:spPr>
          <a:xfrm>
            <a:off x="381000" y="3581400"/>
            <a:ext cx="2133600" cy="457200"/>
          </a:xfrm>
        </p:spPr>
        <p:txBody>
          <a:bodyPr/>
          <a:lstStyle/>
          <a:p>
            <a:pPr lvl="0"/>
            <a:r>
              <a:rPr lang="en-US" dirty="0"/>
              <a:t>Edit Master text styles</a:t>
            </a:r>
          </a:p>
        </p:txBody>
      </p:sp>
      <p:sp>
        <p:nvSpPr>
          <p:cNvPr id="18" name="Content Placeholder 17"/>
          <p:cNvSpPr>
            <a:spLocks noGrp="1"/>
          </p:cNvSpPr>
          <p:nvPr>
            <p:ph sz="quarter" idx="17"/>
          </p:nvPr>
        </p:nvSpPr>
        <p:spPr>
          <a:xfrm>
            <a:off x="2667000" y="3581400"/>
            <a:ext cx="2247900" cy="457200"/>
          </a:xfrm>
        </p:spPr>
        <p:txBody>
          <a:bodyPr/>
          <a:lstStyle/>
          <a:p>
            <a:pPr lvl="0"/>
            <a:r>
              <a:rPr lang="en-US" dirty="0"/>
              <a:t>Edit Master text styles</a:t>
            </a:r>
          </a:p>
        </p:txBody>
      </p:sp>
      <p:sp>
        <p:nvSpPr>
          <p:cNvPr id="20" name="Content Placeholder 19"/>
          <p:cNvSpPr>
            <a:spLocks noGrp="1"/>
          </p:cNvSpPr>
          <p:nvPr>
            <p:ph sz="quarter" idx="18"/>
          </p:nvPr>
        </p:nvSpPr>
        <p:spPr>
          <a:xfrm>
            <a:off x="5181600" y="3581400"/>
            <a:ext cx="1676400" cy="457200"/>
          </a:xfrm>
        </p:spPr>
        <p:txBody>
          <a:bodyPr/>
          <a:lstStyle/>
          <a:p>
            <a:pPr lvl="0"/>
            <a:r>
              <a:rPr lang="en-US" dirty="0"/>
              <a:t>Edit Master text styles</a:t>
            </a:r>
          </a:p>
        </p:txBody>
      </p:sp>
      <p:sp>
        <p:nvSpPr>
          <p:cNvPr id="22" name="Content Placeholder 21"/>
          <p:cNvSpPr>
            <a:spLocks noGrp="1"/>
          </p:cNvSpPr>
          <p:nvPr>
            <p:ph sz="quarter" idx="19"/>
          </p:nvPr>
        </p:nvSpPr>
        <p:spPr>
          <a:xfrm>
            <a:off x="7124700" y="3581400"/>
            <a:ext cx="1828800" cy="457200"/>
          </a:xfrm>
        </p:spPr>
        <p:txBody>
          <a:bodyPr/>
          <a:lstStyle/>
          <a:p>
            <a:pPr lvl="0"/>
            <a:r>
              <a:rPr lang="en-US" dirty="0"/>
              <a:t>Edit Master text styles</a:t>
            </a:r>
          </a:p>
        </p:txBody>
      </p:sp>
      <p:sp>
        <p:nvSpPr>
          <p:cNvPr id="24" name="Content Placeholder 23"/>
          <p:cNvSpPr>
            <a:spLocks noGrp="1"/>
          </p:cNvSpPr>
          <p:nvPr>
            <p:ph sz="quarter" idx="20"/>
          </p:nvPr>
        </p:nvSpPr>
        <p:spPr>
          <a:xfrm>
            <a:off x="5029200" y="5638800"/>
            <a:ext cx="1752600" cy="609600"/>
          </a:xfrm>
        </p:spPr>
        <p:txBody>
          <a:bodyPr/>
          <a:lstStyle/>
          <a:p>
            <a:pPr lvl="0"/>
            <a:r>
              <a:rPr lang="en-US" dirty="0"/>
              <a:t>Edit Master text styles</a:t>
            </a:r>
          </a:p>
        </p:txBody>
      </p:sp>
      <p:sp>
        <p:nvSpPr>
          <p:cNvPr id="26" name="Content Placeholder 25"/>
          <p:cNvSpPr>
            <a:spLocks noGrp="1"/>
          </p:cNvSpPr>
          <p:nvPr>
            <p:ph sz="quarter" idx="21"/>
          </p:nvPr>
        </p:nvSpPr>
        <p:spPr>
          <a:xfrm>
            <a:off x="2514600" y="6248400"/>
            <a:ext cx="2400300" cy="381000"/>
          </a:xfrm>
        </p:spPr>
        <p:txBody>
          <a:bodyPr/>
          <a:lstStyle/>
          <a:p>
            <a:pPr lvl="0"/>
            <a:r>
              <a:rPr lang="en-US" dirty="0"/>
              <a:t>Edit Master text styles</a:t>
            </a:r>
          </a:p>
        </p:txBody>
      </p:sp>
    </p:spTree>
    <p:extLst>
      <p:ext uri="{BB962C8B-B14F-4D97-AF65-F5344CB8AC3E}">
        <p14:creationId xmlns:p14="http://schemas.microsoft.com/office/powerpoint/2010/main" val="21112365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a:prstGeom prst="rect">
            <a:avLst/>
          </a:prstGeom>
        </p:spPr>
        <p:txBody>
          <a:bodyPr/>
          <a:lstStyle>
            <a:lvl1pPr algn="l">
              <a:defRPr sz="3000" b="0" i="0">
                <a:latin typeface="Calibri Regular" charset="0"/>
                <a:cs typeface="Calibri Regular" charset="0"/>
              </a:defRPr>
            </a:lvl1pPr>
          </a:lstStyle>
          <a:p>
            <a:r>
              <a:rPr lang="en-US" dirty="0"/>
              <a:t>Click to edit Master title style</a:t>
            </a:r>
          </a:p>
        </p:txBody>
      </p:sp>
      <p:sp>
        <p:nvSpPr>
          <p:cNvPr id="4" name="Content Placeholder 3"/>
          <p:cNvSpPr>
            <a:spLocks noGrp="1"/>
          </p:cNvSpPr>
          <p:nvPr>
            <p:ph sz="quarter" idx="10"/>
          </p:nvPr>
        </p:nvSpPr>
        <p:spPr>
          <a:xfrm>
            <a:off x="228600" y="533400"/>
            <a:ext cx="2057400" cy="304800"/>
          </a:xfrm>
        </p:spPr>
        <p:txBody>
          <a:bodyPr/>
          <a:lstStyle/>
          <a:p>
            <a:pPr lvl="0"/>
            <a:r>
              <a:rPr lang="en-US" dirty="0"/>
              <a:t>Edit Master text styles</a:t>
            </a:r>
          </a:p>
        </p:txBody>
      </p:sp>
      <p:sp>
        <p:nvSpPr>
          <p:cNvPr id="6" name="Content Placeholder 5"/>
          <p:cNvSpPr>
            <a:spLocks noGrp="1"/>
          </p:cNvSpPr>
          <p:nvPr>
            <p:ph sz="quarter" idx="11"/>
          </p:nvPr>
        </p:nvSpPr>
        <p:spPr>
          <a:xfrm>
            <a:off x="381000" y="1028049"/>
            <a:ext cx="1752600" cy="572152"/>
          </a:xfrm>
        </p:spPr>
        <p:txBody>
          <a:bodyPr/>
          <a:lstStyle/>
          <a:p>
            <a:pPr lvl="0"/>
            <a:r>
              <a:rPr lang="en-US" dirty="0"/>
              <a:t>Edit Master text styles</a:t>
            </a:r>
          </a:p>
        </p:txBody>
      </p:sp>
      <p:sp>
        <p:nvSpPr>
          <p:cNvPr id="8" name="Content Placeholder 7"/>
          <p:cNvSpPr>
            <a:spLocks noGrp="1"/>
          </p:cNvSpPr>
          <p:nvPr>
            <p:ph sz="quarter" idx="12"/>
          </p:nvPr>
        </p:nvSpPr>
        <p:spPr>
          <a:xfrm>
            <a:off x="2286000" y="1028700"/>
            <a:ext cx="1325563" cy="571500"/>
          </a:xfrm>
        </p:spPr>
        <p:txBody>
          <a:bodyPr/>
          <a:lstStyle/>
          <a:p>
            <a:pPr lvl="0"/>
            <a:r>
              <a:rPr lang="en-US" dirty="0"/>
              <a:t>Edit Master text</a:t>
            </a:r>
          </a:p>
        </p:txBody>
      </p:sp>
      <p:sp>
        <p:nvSpPr>
          <p:cNvPr id="10" name="Content Placeholder 9"/>
          <p:cNvSpPr>
            <a:spLocks noGrp="1"/>
          </p:cNvSpPr>
          <p:nvPr>
            <p:ph sz="quarter" idx="13"/>
          </p:nvPr>
        </p:nvSpPr>
        <p:spPr>
          <a:xfrm>
            <a:off x="3962400" y="1028700"/>
            <a:ext cx="1905000" cy="571500"/>
          </a:xfrm>
        </p:spPr>
        <p:txBody>
          <a:bodyPr/>
          <a:lstStyle/>
          <a:p>
            <a:pPr lvl="0"/>
            <a:r>
              <a:rPr lang="en-US" dirty="0"/>
              <a:t>Edit Master text styles</a:t>
            </a:r>
          </a:p>
        </p:txBody>
      </p:sp>
      <p:sp>
        <p:nvSpPr>
          <p:cNvPr id="12" name="Content Placeholder 11"/>
          <p:cNvSpPr>
            <a:spLocks noGrp="1"/>
          </p:cNvSpPr>
          <p:nvPr>
            <p:ph sz="quarter" idx="14"/>
          </p:nvPr>
        </p:nvSpPr>
        <p:spPr>
          <a:xfrm>
            <a:off x="6172200" y="1028700"/>
            <a:ext cx="2209800" cy="571500"/>
          </a:xfrm>
        </p:spPr>
        <p:txBody>
          <a:bodyPr/>
          <a:lstStyle/>
          <a:p>
            <a:pPr lvl="0"/>
            <a:r>
              <a:rPr lang="en-US" dirty="0"/>
              <a:t>Edit Master text styles</a:t>
            </a:r>
          </a:p>
        </p:txBody>
      </p:sp>
      <p:sp>
        <p:nvSpPr>
          <p:cNvPr id="14" name="Content Placeholder 13"/>
          <p:cNvSpPr>
            <a:spLocks noGrp="1"/>
          </p:cNvSpPr>
          <p:nvPr>
            <p:ph sz="quarter" idx="15"/>
          </p:nvPr>
        </p:nvSpPr>
        <p:spPr>
          <a:xfrm>
            <a:off x="228600" y="2667000"/>
            <a:ext cx="2286000" cy="381000"/>
          </a:xfrm>
        </p:spPr>
        <p:txBody>
          <a:bodyPr/>
          <a:lstStyle/>
          <a:p>
            <a:pPr lvl="0"/>
            <a:r>
              <a:rPr lang="en-US" dirty="0"/>
              <a:t>Edit Master text styles</a:t>
            </a:r>
          </a:p>
        </p:txBody>
      </p:sp>
      <p:sp>
        <p:nvSpPr>
          <p:cNvPr id="16" name="Content Placeholder 15"/>
          <p:cNvSpPr>
            <a:spLocks noGrp="1"/>
          </p:cNvSpPr>
          <p:nvPr>
            <p:ph sz="quarter" idx="16"/>
          </p:nvPr>
        </p:nvSpPr>
        <p:spPr>
          <a:xfrm>
            <a:off x="381000" y="3581400"/>
            <a:ext cx="2133600" cy="457200"/>
          </a:xfrm>
        </p:spPr>
        <p:txBody>
          <a:bodyPr/>
          <a:lstStyle/>
          <a:p>
            <a:pPr lvl="0"/>
            <a:r>
              <a:rPr lang="en-US" dirty="0"/>
              <a:t>Edit Master text styles</a:t>
            </a:r>
          </a:p>
        </p:txBody>
      </p:sp>
      <p:sp>
        <p:nvSpPr>
          <p:cNvPr id="18" name="Content Placeholder 17"/>
          <p:cNvSpPr>
            <a:spLocks noGrp="1"/>
          </p:cNvSpPr>
          <p:nvPr>
            <p:ph sz="quarter" idx="17"/>
          </p:nvPr>
        </p:nvSpPr>
        <p:spPr>
          <a:xfrm>
            <a:off x="2667000" y="3581400"/>
            <a:ext cx="2247900" cy="457200"/>
          </a:xfrm>
        </p:spPr>
        <p:txBody>
          <a:bodyPr/>
          <a:lstStyle/>
          <a:p>
            <a:pPr lvl="0"/>
            <a:r>
              <a:rPr lang="en-US" dirty="0"/>
              <a:t>Edit Master text styles</a:t>
            </a:r>
          </a:p>
        </p:txBody>
      </p:sp>
      <p:sp>
        <p:nvSpPr>
          <p:cNvPr id="20" name="Content Placeholder 19"/>
          <p:cNvSpPr>
            <a:spLocks noGrp="1"/>
          </p:cNvSpPr>
          <p:nvPr>
            <p:ph sz="quarter" idx="18"/>
          </p:nvPr>
        </p:nvSpPr>
        <p:spPr>
          <a:xfrm>
            <a:off x="5181600" y="3581400"/>
            <a:ext cx="1676400" cy="457200"/>
          </a:xfrm>
        </p:spPr>
        <p:txBody>
          <a:bodyPr/>
          <a:lstStyle/>
          <a:p>
            <a:pPr lvl="0"/>
            <a:r>
              <a:rPr lang="en-US" dirty="0"/>
              <a:t>Edit Master text styles</a:t>
            </a:r>
          </a:p>
        </p:txBody>
      </p:sp>
      <p:sp>
        <p:nvSpPr>
          <p:cNvPr id="22" name="Content Placeholder 21"/>
          <p:cNvSpPr>
            <a:spLocks noGrp="1"/>
          </p:cNvSpPr>
          <p:nvPr>
            <p:ph sz="quarter" idx="19"/>
          </p:nvPr>
        </p:nvSpPr>
        <p:spPr>
          <a:xfrm>
            <a:off x="7124700" y="3581400"/>
            <a:ext cx="1828800" cy="457200"/>
          </a:xfrm>
        </p:spPr>
        <p:txBody>
          <a:bodyPr/>
          <a:lstStyle/>
          <a:p>
            <a:pPr lvl="0"/>
            <a:r>
              <a:rPr lang="en-US" dirty="0"/>
              <a:t>Edit Master text styles</a:t>
            </a:r>
          </a:p>
        </p:txBody>
      </p:sp>
      <p:sp>
        <p:nvSpPr>
          <p:cNvPr id="24" name="Content Placeholder 23"/>
          <p:cNvSpPr>
            <a:spLocks noGrp="1"/>
          </p:cNvSpPr>
          <p:nvPr>
            <p:ph sz="quarter" idx="20"/>
          </p:nvPr>
        </p:nvSpPr>
        <p:spPr>
          <a:xfrm>
            <a:off x="5029200" y="5638800"/>
            <a:ext cx="1752600" cy="609600"/>
          </a:xfrm>
        </p:spPr>
        <p:txBody>
          <a:bodyPr/>
          <a:lstStyle/>
          <a:p>
            <a:pPr lvl="0"/>
            <a:r>
              <a:rPr lang="en-US" dirty="0"/>
              <a:t>Edit Master text styles</a:t>
            </a:r>
          </a:p>
        </p:txBody>
      </p:sp>
      <p:sp>
        <p:nvSpPr>
          <p:cNvPr id="26" name="Content Placeholder 25"/>
          <p:cNvSpPr>
            <a:spLocks noGrp="1"/>
          </p:cNvSpPr>
          <p:nvPr>
            <p:ph sz="quarter" idx="21"/>
          </p:nvPr>
        </p:nvSpPr>
        <p:spPr>
          <a:xfrm>
            <a:off x="2514600" y="6248400"/>
            <a:ext cx="2400300" cy="381000"/>
          </a:xfrm>
        </p:spPr>
        <p:txBody>
          <a:bodyPr/>
          <a:lstStyle/>
          <a:p>
            <a:pPr lvl="0"/>
            <a:r>
              <a:rPr lang="en-US" dirty="0"/>
              <a:t>Edit Master text styles</a:t>
            </a:r>
          </a:p>
        </p:txBody>
      </p:sp>
      <p:sp>
        <p:nvSpPr>
          <p:cNvPr id="5" name="Content Placeholder 4"/>
          <p:cNvSpPr>
            <a:spLocks noGrp="1"/>
          </p:cNvSpPr>
          <p:nvPr>
            <p:ph sz="quarter" idx="22"/>
          </p:nvPr>
        </p:nvSpPr>
        <p:spPr>
          <a:xfrm>
            <a:off x="533400" y="1828800"/>
            <a:ext cx="2667000" cy="457200"/>
          </a:xfrm>
        </p:spPr>
        <p:txBody>
          <a:bodyPr/>
          <a:lstStyle/>
          <a:p>
            <a:pPr lvl="0"/>
            <a:r>
              <a:rPr lang="en-US" dirty="0"/>
              <a:t>Edit Master text styles</a:t>
            </a:r>
          </a:p>
        </p:txBody>
      </p:sp>
      <p:sp>
        <p:nvSpPr>
          <p:cNvPr id="9" name="Content Placeholder 8"/>
          <p:cNvSpPr>
            <a:spLocks noGrp="1"/>
          </p:cNvSpPr>
          <p:nvPr>
            <p:ph sz="quarter" idx="23"/>
          </p:nvPr>
        </p:nvSpPr>
        <p:spPr>
          <a:xfrm>
            <a:off x="3611563" y="1828800"/>
            <a:ext cx="2560637" cy="457200"/>
          </a:xfrm>
        </p:spPr>
        <p:txBody>
          <a:bodyPr/>
          <a:lstStyle/>
          <a:p>
            <a:pPr lvl="0"/>
            <a:r>
              <a:rPr lang="en-US" dirty="0"/>
              <a:t>Edit Master text styles</a:t>
            </a:r>
          </a:p>
        </p:txBody>
      </p:sp>
      <p:sp>
        <p:nvSpPr>
          <p:cNvPr id="13" name="Content Placeholder 12"/>
          <p:cNvSpPr>
            <a:spLocks noGrp="1"/>
          </p:cNvSpPr>
          <p:nvPr>
            <p:ph sz="quarter" idx="24"/>
          </p:nvPr>
        </p:nvSpPr>
        <p:spPr>
          <a:xfrm>
            <a:off x="6477000" y="1828800"/>
            <a:ext cx="2362200" cy="304800"/>
          </a:xfrm>
        </p:spPr>
        <p:txBody>
          <a:bodyPr/>
          <a:lstStyle/>
          <a:p>
            <a:pPr lvl="0"/>
            <a:r>
              <a:rPr lang="en-US" dirty="0"/>
              <a:t>Edit Master text styles</a:t>
            </a:r>
          </a:p>
        </p:txBody>
      </p:sp>
      <p:sp>
        <p:nvSpPr>
          <p:cNvPr id="17" name="Content Placeholder 16"/>
          <p:cNvSpPr>
            <a:spLocks noGrp="1"/>
          </p:cNvSpPr>
          <p:nvPr>
            <p:ph sz="quarter" idx="25"/>
          </p:nvPr>
        </p:nvSpPr>
        <p:spPr>
          <a:xfrm>
            <a:off x="2971800" y="2438400"/>
            <a:ext cx="2667000" cy="838200"/>
          </a:xfrm>
        </p:spPr>
        <p:txBody>
          <a:bodyPr/>
          <a:lstStyle/>
          <a:p>
            <a:pPr lvl="0"/>
            <a:r>
              <a:rPr lang="en-US" dirty="0"/>
              <a:t>Edit Master text styles</a:t>
            </a:r>
          </a:p>
        </p:txBody>
      </p:sp>
      <p:sp>
        <p:nvSpPr>
          <p:cNvPr id="21" name="Content Placeholder 20"/>
          <p:cNvSpPr>
            <a:spLocks noGrp="1"/>
          </p:cNvSpPr>
          <p:nvPr>
            <p:ph sz="quarter" idx="26"/>
          </p:nvPr>
        </p:nvSpPr>
        <p:spPr>
          <a:xfrm>
            <a:off x="381000" y="4191000"/>
            <a:ext cx="3581400" cy="685800"/>
          </a:xfrm>
        </p:spPr>
        <p:txBody>
          <a:bodyPr/>
          <a:lstStyle>
            <a:lvl2pPr>
              <a:defRPr b="0" i="0">
                <a:latin typeface="Calibri Regular" charset="0"/>
                <a:cs typeface="Calibri Regular" charset="0"/>
              </a:defRPr>
            </a:lvl2pPr>
          </a:lstStyle>
          <a:p>
            <a:pPr lvl="0"/>
            <a:r>
              <a:rPr lang="en-US" dirty="0"/>
              <a:t>Edit Master text styles</a:t>
            </a:r>
          </a:p>
          <a:p>
            <a:pPr lvl="1"/>
            <a:endParaRPr lang="en-US" dirty="0"/>
          </a:p>
        </p:txBody>
      </p:sp>
    </p:spTree>
    <p:extLst>
      <p:ext uri="{BB962C8B-B14F-4D97-AF65-F5344CB8AC3E}">
        <p14:creationId xmlns:p14="http://schemas.microsoft.com/office/powerpoint/2010/main" val="2151421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534400" cy="515938"/>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5415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a:prstGeom prst="rect">
            <a:avLst/>
          </a:prstGeom>
        </p:spPr>
        <p:txBody>
          <a:bodyPr/>
          <a:lstStyle>
            <a:lvl1pPr algn="l">
              <a:defRPr sz="3000" b="0" i="0">
                <a:latin typeface="Calibri Regular" charset="0"/>
                <a:cs typeface="Calibri Regular" charset="0"/>
              </a:defRPr>
            </a:lvl1pPr>
          </a:lstStyle>
          <a:p>
            <a:r>
              <a:rPr lang="en-US" dirty="0"/>
              <a:t>Click to edit Master title style</a:t>
            </a:r>
          </a:p>
        </p:txBody>
      </p:sp>
    </p:spTree>
    <p:extLst>
      <p:ext uri="{BB962C8B-B14F-4D97-AF65-F5344CB8AC3E}">
        <p14:creationId xmlns:p14="http://schemas.microsoft.com/office/powerpoint/2010/main" val="12967322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a:prstGeom prst="rect">
            <a:avLst/>
          </a:prstGeom>
        </p:spPr>
        <p:txBody>
          <a:bodyPr/>
          <a:lstStyle>
            <a:lvl1pPr algn="l">
              <a:defRPr sz="3000" b="0" i="0">
                <a:latin typeface="Calibri Regular" charset="0"/>
                <a:cs typeface="Calibri Regular" charset="0"/>
              </a:defRPr>
            </a:lvl1pPr>
          </a:lstStyle>
          <a:p>
            <a:r>
              <a:rPr lang="en-US" dirty="0"/>
              <a:t>Click to edit Master title style</a:t>
            </a:r>
          </a:p>
        </p:txBody>
      </p:sp>
      <p:sp>
        <p:nvSpPr>
          <p:cNvPr id="4" name="Content Placeholder 3"/>
          <p:cNvSpPr>
            <a:spLocks noGrp="1"/>
          </p:cNvSpPr>
          <p:nvPr>
            <p:ph sz="quarter" idx="10"/>
          </p:nvPr>
        </p:nvSpPr>
        <p:spPr>
          <a:xfrm>
            <a:off x="228600" y="533400"/>
            <a:ext cx="2057400" cy="304800"/>
          </a:xfrm>
        </p:spPr>
        <p:txBody>
          <a:bodyPr/>
          <a:lstStyle/>
          <a:p>
            <a:pPr lvl="0"/>
            <a:r>
              <a:rPr lang="en-US" dirty="0"/>
              <a:t>Edit Master text styles</a:t>
            </a:r>
          </a:p>
        </p:txBody>
      </p:sp>
      <p:sp>
        <p:nvSpPr>
          <p:cNvPr id="6" name="Content Placeholder 5"/>
          <p:cNvSpPr>
            <a:spLocks noGrp="1"/>
          </p:cNvSpPr>
          <p:nvPr>
            <p:ph sz="quarter" idx="11"/>
          </p:nvPr>
        </p:nvSpPr>
        <p:spPr>
          <a:xfrm>
            <a:off x="381000" y="1028049"/>
            <a:ext cx="1752600" cy="572152"/>
          </a:xfrm>
        </p:spPr>
        <p:txBody>
          <a:bodyPr/>
          <a:lstStyle/>
          <a:p>
            <a:pPr lvl="0"/>
            <a:r>
              <a:rPr lang="en-US" dirty="0"/>
              <a:t>Edit Master text styles</a:t>
            </a:r>
          </a:p>
        </p:txBody>
      </p:sp>
      <p:sp>
        <p:nvSpPr>
          <p:cNvPr id="8" name="Content Placeholder 7"/>
          <p:cNvSpPr>
            <a:spLocks noGrp="1"/>
          </p:cNvSpPr>
          <p:nvPr>
            <p:ph sz="quarter" idx="12"/>
          </p:nvPr>
        </p:nvSpPr>
        <p:spPr>
          <a:xfrm>
            <a:off x="2286000" y="1028700"/>
            <a:ext cx="1325563" cy="571500"/>
          </a:xfrm>
        </p:spPr>
        <p:txBody>
          <a:bodyPr/>
          <a:lstStyle/>
          <a:p>
            <a:pPr lvl="0"/>
            <a:r>
              <a:rPr lang="en-US" dirty="0"/>
              <a:t>Edit Master text</a:t>
            </a:r>
          </a:p>
        </p:txBody>
      </p:sp>
      <p:sp>
        <p:nvSpPr>
          <p:cNvPr id="10" name="Content Placeholder 9"/>
          <p:cNvSpPr>
            <a:spLocks noGrp="1"/>
          </p:cNvSpPr>
          <p:nvPr>
            <p:ph sz="quarter" idx="13"/>
          </p:nvPr>
        </p:nvSpPr>
        <p:spPr>
          <a:xfrm>
            <a:off x="3962400" y="1028700"/>
            <a:ext cx="1905000" cy="571500"/>
          </a:xfrm>
        </p:spPr>
        <p:txBody>
          <a:bodyPr/>
          <a:lstStyle/>
          <a:p>
            <a:pPr lvl="0"/>
            <a:r>
              <a:rPr lang="en-US" dirty="0"/>
              <a:t>Edit Master text styles</a:t>
            </a:r>
          </a:p>
        </p:txBody>
      </p:sp>
      <p:sp>
        <p:nvSpPr>
          <p:cNvPr id="12" name="Content Placeholder 11"/>
          <p:cNvSpPr>
            <a:spLocks noGrp="1"/>
          </p:cNvSpPr>
          <p:nvPr>
            <p:ph sz="quarter" idx="14"/>
          </p:nvPr>
        </p:nvSpPr>
        <p:spPr>
          <a:xfrm>
            <a:off x="6172200" y="1028700"/>
            <a:ext cx="2209800" cy="571500"/>
          </a:xfrm>
        </p:spPr>
        <p:txBody>
          <a:bodyPr/>
          <a:lstStyle/>
          <a:p>
            <a:pPr lvl="0"/>
            <a:r>
              <a:rPr lang="en-US" dirty="0"/>
              <a:t>Edit Master text styles</a:t>
            </a:r>
          </a:p>
        </p:txBody>
      </p:sp>
      <p:sp>
        <p:nvSpPr>
          <p:cNvPr id="14" name="Content Placeholder 13"/>
          <p:cNvSpPr>
            <a:spLocks noGrp="1"/>
          </p:cNvSpPr>
          <p:nvPr>
            <p:ph sz="quarter" idx="15"/>
          </p:nvPr>
        </p:nvSpPr>
        <p:spPr>
          <a:xfrm>
            <a:off x="228600" y="2667000"/>
            <a:ext cx="2286000" cy="381000"/>
          </a:xfrm>
        </p:spPr>
        <p:txBody>
          <a:bodyPr/>
          <a:lstStyle/>
          <a:p>
            <a:pPr lvl="0"/>
            <a:r>
              <a:rPr lang="en-US" dirty="0"/>
              <a:t>Edit Master text styles</a:t>
            </a:r>
          </a:p>
        </p:txBody>
      </p:sp>
      <p:sp>
        <p:nvSpPr>
          <p:cNvPr id="16" name="Content Placeholder 15"/>
          <p:cNvSpPr>
            <a:spLocks noGrp="1"/>
          </p:cNvSpPr>
          <p:nvPr>
            <p:ph sz="quarter" idx="16"/>
          </p:nvPr>
        </p:nvSpPr>
        <p:spPr>
          <a:xfrm>
            <a:off x="381000" y="3581400"/>
            <a:ext cx="2133600" cy="457200"/>
          </a:xfrm>
        </p:spPr>
        <p:txBody>
          <a:bodyPr/>
          <a:lstStyle/>
          <a:p>
            <a:pPr lvl="0"/>
            <a:r>
              <a:rPr lang="en-US" dirty="0"/>
              <a:t>Edit Master text styles</a:t>
            </a:r>
          </a:p>
        </p:txBody>
      </p:sp>
      <p:sp>
        <p:nvSpPr>
          <p:cNvPr id="18" name="Content Placeholder 17"/>
          <p:cNvSpPr>
            <a:spLocks noGrp="1"/>
          </p:cNvSpPr>
          <p:nvPr>
            <p:ph sz="quarter" idx="17"/>
          </p:nvPr>
        </p:nvSpPr>
        <p:spPr>
          <a:xfrm>
            <a:off x="2667000" y="3581400"/>
            <a:ext cx="2247900" cy="457200"/>
          </a:xfrm>
        </p:spPr>
        <p:txBody>
          <a:bodyPr/>
          <a:lstStyle/>
          <a:p>
            <a:pPr lvl="0"/>
            <a:r>
              <a:rPr lang="en-US" dirty="0"/>
              <a:t>Edit Master text styles</a:t>
            </a:r>
          </a:p>
        </p:txBody>
      </p:sp>
      <p:sp>
        <p:nvSpPr>
          <p:cNvPr id="20" name="Content Placeholder 19"/>
          <p:cNvSpPr>
            <a:spLocks noGrp="1"/>
          </p:cNvSpPr>
          <p:nvPr>
            <p:ph sz="quarter" idx="18"/>
          </p:nvPr>
        </p:nvSpPr>
        <p:spPr>
          <a:xfrm>
            <a:off x="5181600" y="3581400"/>
            <a:ext cx="1676400" cy="457200"/>
          </a:xfrm>
        </p:spPr>
        <p:txBody>
          <a:bodyPr/>
          <a:lstStyle/>
          <a:p>
            <a:pPr lvl="0"/>
            <a:r>
              <a:rPr lang="en-US" dirty="0"/>
              <a:t>Edit Master text styles</a:t>
            </a:r>
          </a:p>
        </p:txBody>
      </p:sp>
      <p:sp>
        <p:nvSpPr>
          <p:cNvPr id="22" name="Content Placeholder 21"/>
          <p:cNvSpPr>
            <a:spLocks noGrp="1"/>
          </p:cNvSpPr>
          <p:nvPr>
            <p:ph sz="quarter" idx="19"/>
          </p:nvPr>
        </p:nvSpPr>
        <p:spPr>
          <a:xfrm>
            <a:off x="7124700" y="3581400"/>
            <a:ext cx="1828800" cy="457200"/>
          </a:xfrm>
        </p:spPr>
        <p:txBody>
          <a:bodyPr/>
          <a:lstStyle/>
          <a:p>
            <a:pPr lvl="0"/>
            <a:r>
              <a:rPr lang="en-US" dirty="0"/>
              <a:t>Edit Master text styles</a:t>
            </a:r>
          </a:p>
        </p:txBody>
      </p:sp>
      <p:sp>
        <p:nvSpPr>
          <p:cNvPr id="24" name="Content Placeholder 23"/>
          <p:cNvSpPr>
            <a:spLocks noGrp="1"/>
          </p:cNvSpPr>
          <p:nvPr>
            <p:ph sz="quarter" idx="20"/>
          </p:nvPr>
        </p:nvSpPr>
        <p:spPr>
          <a:xfrm>
            <a:off x="5029200" y="5638800"/>
            <a:ext cx="1752600" cy="609600"/>
          </a:xfrm>
        </p:spPr>
        <p:txBody>
          <a:bodyPr/>
          <a:lstStyle/>
          <a:p>
            <a:pPr lvl="0"/>
            <a:r>
              <a:rPr lang="en-US" dirty="0"/>
              <a:t>Edit Master text styles</a:t>
            </a:r>
          </a:p>
        </p:txBody>
      </p:sp>
      <p:sp>
        <p:nvSpPr>
          <p:cNvPr id="26" name="Content Placeholder 25"/>
          <p:cNvSpPr>
            <a:spLocks noGrp="1"/>
          </p:cNvSpPr>
          <p:nvPr>
            <p:ph sz="quarter" idx="21"/>
          </p:nvPr>
        </p:nvSpPr>
        <p:spPr>
          <a:xfrm>
            <a:off x="2514600" y="6248400"/>
            <a:ext cx="2400300" cy="381000"/>
          </a:xfrm>
        </p:spPr>
        <p:txBody>
          <a:bodyPr/>
          <a:lstStyle/>
          <a:p>
            <a:pPr lvl="0"/>
            <a:r>
              <a:rPr lang="en-US" dirty="0"/>
              <a:t>Edit Master text styles</a:t>
            </a:r>
          </a:p>
        </p:txBody>
      </p:sp>
    </p:spTree>
    <p:extLst>
      <p:ext uri="{BB962C8B-B14F-4D97-AF65-F5344CB8AC3E}">
        <p14:creationId xmlns:p14="http://schemas.microsoft.com/office/powerpoint/2010/main" val="36145195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a:prstGeom prst="rect">
            <a:avLst/>
          </a:prstGeom>
        </p:spPr>
        <p:txBody>
          <a:bodyPr/>
          <a:lstStyle>
            <a:lvl1pPr algn="l">
              <a:defRPr sz="3000" b="0" i="0">
                <a:latin typeface="Calibri Regular" charset="0"/>
                <a:cs typeface="Calibri Regular" charset="0"/>
              </a:defRPr>
            </a:lvl1pPr>
          </a:lstStyle>
          <a:p>
            <a:r>
              <a:rPr lang="en-US" dirty="0"/>
              <a:t>Click to edit Master title style</a:t>
            </a:r>
          </a:p>
        </p:txBody>
      </p:sp>
      <p:sp>
        <p:nvSpPr>
          <p:cNvPr id="4" name="Content Placeholder 3"/>
          <p:cNvSpPr>
            <a:spLocks noGrp="1"/>
          </p:cNvSpPr>
          <p:nvPr>
            <p:ph sz="quarter" idx="10"/>
          </p:nvPr>
        </p:nvSpPr>
        <p:spPr>
          <a:xfrm>
            <a:off x="228600" y="533400"/>
            <a:ext cx="2057400" cy="304800"/>
          </a:xfrm>
        </p:spPr>
        <p:txBody>
          <a:bodyPr/>
          <a:lstStyle/>
          <a:p>
            <a:pPr lvl="0"/>
            <a:r>
              <a:rPr lang="en-US" dirty="0"/>
              <a:t>Edit Master text styles</a:t>
            </a:r>
          </a:p>
        </p:txBody>
      </p:sp>
      <p:sp>
        <p:nvSpPr>
          <p:cNvPr id="6" name="Content Placeholder 5"/>
          <p:cNvSpPr>
            <a:spLocks noGrp="1"/>
          </p:cNvSpPr>
          <p:nvPr>
            <p:ph sz="quarter" idx="11"/>
          </p:nvPr>
        </p:nvSpPr>
        <p:spPr>
          <a:xfrm>
            <a:off x="381000" y="1028049"/>
            <a:ext cx="1752600" cy="572152"/>
          </a:xfrm>
        </p:spPr>
        <p:txBody>
          <a:bodyPr/>
          <a:lstStyle/>
          <a:p>
            <a:pPr lvl="0"/>
            <a:r>
              <a:rPr lang="en-US" dirty="0"/>
              <a:t>Edit Master text styles</a:t>
            </a:r>
          </a:p>
        </p:txBody>
      </p:sp>
      <p:sp>
        <p:nvSpPr>
          <p:cNvPr id="8" name="Content Placeholder 7"/>
          <p:cNvSpPr>
            <a:spLocks noGrp="1"/>
          </p:cNvSpPr>
          <p:nvPr>
            <p:ph sz="quarter" idx="12"/>
          </p:nvPr>
        </p:nvSpPr>
        <p:spPr>
          <a:xfrm>
            <a:off x="2286000" y="1028700"/>
            <a:ext cx="1325563" cy="571500"/>
          </a:xfrm>
        </p:spPr>
        <p:txBody>
          <a:bodyPr/>
          <a:lstStyle/>
          <a:p>
            <a:pPr lvl="0"/>
            <a:r>
              <a:rPr lang="en-US" dirty="0"/>
              <a:t>Edit Master text</a:t>
            </a:r>
          </a:p>
        </p:txBody>
      </p:sp>
      <p:sp>
        <p:nvSpPr>
          <p:cNvPr id="10" name="Content Placeholder 9"/>
          <p:cNvSpPr>
            <a:spLocks noGrp="1"/>
          </p:cNvSpPr>
          <p:nvPr>
            <p:ph sz="quarter" idx="13"/>
          </p:nvPr>
        </p:nvSpPr>
        <p:spPr>
          <a:xfrm>
            <a:off x="3962400" y="1028700"/>
            <a:ext cx="1905000" cy="571500"/>
          </a:xfrm>
        </p:spPr>
        <p:txBody>
          <a:bodyPr/>
          <a:lstStyle/>
          <a:p>
            <a:pPr lvl="0"/>
            <a:r>
              <a:rPr lang="en-US" dirty="0"/>
              <a:t>Edit Master text styles</a:t>
            </a:r>
          </a:p>
        </p:txBody>
      </p:sp>
      <p:sp>
        <p:nvSpPr>
          <p:cNvPr id="12" name="Content Placeholder 11"/>
          <p:cNvSpPr>
            <a:spLocks noGrp="1"/>
          </p:cNvSpPr>
          <p:nvPr>
            <p:ph sz="quarter" idx="14"/>
          </p:nvPr>
        </p:nvSpPr>
        <p:spPr>
          <a:xfrm>
            <a:off x="6172200" y="1028700"/>
            <a:ext cx="2209800" cy="571500"/>
          </a:xfrm>
        </p:spPr>
        <p:txBody>
          <a:bodyPr/>
          <a:lstStyle/>
          <a:p>
            <a:pPr lvl="0"/>
            <a:r>
              <a:rPr lang="en-US" dirty="0"/>
              <a:t>Edit Master text styles</a:t>
            </a:r>
          </a:p>
        </p:txBody>
      </p:sp>
      <p:sp>
        <p:nvSpPr>
          <p:cNvPr id="14" name="Content Placeholder 13"/>
          <p:cNvSpPr>
            <a:spLocks noGrp="1"/>
          </p:cNvSpPr>
          <p:nvPr>
            <p:ph sz="quarter" idx="15"/>
          </p:nvPr>
        </p:nvSpPr>
        <p:spPr>
          <a:xfrm>
            <a:off x="228600" y="2667000"/>
            <a:ext cx="2286000" cy="381000"/>
          </a:xfrm>
        </p:spPr>
        <p:txBody>
          <a:bodyPr/>
          <a:lstStyle/>
          <a:p>
            <a:pPr lvl="0"/>
            <a:r>
              <a:rPr lang="en-US" dirty="0"/>
              <a:t>Edit Master text styles</a:t>
            </a:r>
          </a:p>
        </p:txBody>
      </p:sp>
      <p:sp>
        <p:nvSpPr>
          <p:cNvPr id="16" name="Content Placeholder 15"/>
          <p:cNvSpPr>
            <a:spLocks noGrp="1"/>
          </p:cNvSpPr>
          <p:nvPr>
            <p:ph sz="quarter" idx="16"/>
          </p:nvPr>
        </p:nvSpPr>
        <p:spPr>
          <a:xfrm>
            <a:off x="381000" y="3581400"/>
            <a:ext cx="2133600" cy="457200"/>
          </a:xfrm>
        </p:spPr>
        <p:txBody>
          <a:bodyPr/>
          <a:lstStyle/>
          <a:p>
            <a:pPr lvl="0"/>
            <a:r>
              <a:rPr lang="en-US" dirty="0"/>
              <a:t>Edit Master text styles</a:t>
            </a:r>
          </a:p>
        </p:txBody>
      </p:sp>
      <p:sp>
        <p:nvSpPr>
          <p:cNvPr id="18" name="Content Placeholder 17"/>
          <p:cNvSpPr>
            <a:spLocks noGrp="1"/>
          </p:cNvSpPr>
          <p:nvPr>
            <p:ph sz="quarter" idx="17"/>
          </p:nvPr>
        </p:nvSpPr>
        <p:spPr>
          <a:xfrm>
            <a:off x="2667000" y="3581400"/>
            <a:ext cx="2247900" cy="457200"/>
          </a:xfrm>
        </p:spPr>
        <p:txBody>
          <a:bodyPr/>
          <a:lstStyle/>
          <a:p>
            <a:pPr lvl="0"/>
            <a:r>
              <a:rPr lang="en-US" dirty="0"/>
              <a:t>Edit Master text styles</a:t>
            </a:r>
          </a:p>
        </p:txBody>
      </p:sp>
      <p:sp>
        <p:nvSpPr>
          <p:cNvPr id="20" name="Content Placeholder 19"/>
          <p:cNvSpPr>
            <a:spLocks noGrp="1"/>
          </p:cNvSpPr>
          <p:nvPr>
            <p:ph sz="quarter" idx="18"/>
          </p:nvPr>
        </p:nvSpPr>
        <p:spPr>
          <a:xfrm>
            <a:off x="5181600" y="3581400"/>
            <a:ext cx="1676400" cy="457200"/>
          </a:xfrm>
        </p:spPr>
        <p:txBody>
          <a:bodyPr/>
          <a:lstStyle/>
          <a:p>
            <a:pPr lvl="0"/>
            <a:r>
              <a:rPr lang="en-US" dirty="0"/>
              <a:t>Edit Master text styles</a:t>
            </a:r>
          </a:p>
        </p:txBody>
      </p:sp>
      <p:sp>
        <p:nvSpPr>
          <p:cNvPr id="22" name="Content Placeholder 21"/>
          <p:cNvSpPr>
            <a:spLocks noGrp="1"/>
          </p:cNvSpPr>
          <p:nvPr>
            <p:ph sz="quarter" idx="19"/>
          </p:nvPr>
        </p:nvSpPr>
        <p:spPr>
          <a:xfrm>
            <a:off x="7124700" y="3581400"/>
            <a:ext cx="1828800" cy="457200"/>
          </a:xfrm>
        </p:spPr>
        <p:txBody>
          <a:bodyPr/>
          <a:lstStyle/>
          <a:p>
            <a:pPr lvl="0"/>
            <a:r>
              <a:rPr lang="en-US" dirty="0"/>
              <a:t>Edit Master text styles</a:t>
            </a:r>
          </a:p>
        </p:txBody>
      </p:sp>
      <p:sp>
        <p:nvSpPr>
          <p:cNvPr id="24" name="Content Placeholder 23"/>
          <p:cNvSpPr>
            <a:spLocks noGrp="1"/>
          </p:cNvSpPr>
          <p:nvPr>
            <p:ph sz="quarter" idx="20"/>
          </p:nvPr>
        </p:nvSpPr>
        <p:spPr>
          <a:xfrm>
            <a:off x="5029200" y="5638800"/>
            <a:ext cx="1752600" cy="609600"/>
          </a:xfrm>
        </p:spPr>
        <p:txBody>
          <a:bodyPr/>
          <a:lstStyle/>
          <a:p>
            <a:pPr lvl="0"/>
            <a:r>
              <a:rPr lang="en-US" dirty="0"/>
              <a:t>Edit Master text styles</a:t>
            </a:r>
          </a:p>
        </p:txBody>
      </p:sp>
      <p:sp>
        <p:nvSpPr>
          <p:cNvPr id="26" name="Content Placeholder 25"/>
          <p:cNvSpPr>
            <a:spLocks noGrp="1"/>
          </p:cNvSpPr>
          <p:nvPr>
            <p:ph sz="quarter" idx="21"/>
          </p:nvPr>
        </p:nvSpPr>
        <p:spPr>
          <a:xfrm>
            <a:off x="2514600" y="6248400"/>
            <a:ext cx="2400300" cy="381000"/>
          </a:xfrm>
        </p:spPr>
        <p:txBody>
          <a:bodyPr/>
          <a:lstStyle/>
          <a:p>
            <a:pPr lvl="0"/>
            <a:r>
              <a:rPr lang="en-US" dirty="0"/>
              <a:t>Edit Master text styles</a:t>
            </a:r>
          </a:p>
        </p:txBody>
      </p:sp>
      <p:sp>
        <p:nvSpPr>
          <p:cNvPr id="5" name="Content Placeholder 4"/>
          <p:cNvSpPr>
            <a:spLocks noGrp="1"/>
          </p:cNvSpPr>
          <p:nvPr>
            <p:ph sz="quarter" idx="22"/>
          </p:nvPr>
        </p:nvSpPr>
        <p:spPr>
          <a:xfrm>
            <a:off x="533400" y="1828800"/>
            <a:ext cx="2667000" cy="457200"/>
          </a:xfrm>
        </p:spPr>
        <p:txBody>
          <a:bodyPr/>
          <a:lstStyle/>
          <a:p>
            <a:pPr lvl="0"/>
            <a:r>
              <a:rPr lang="en-US" dirty="0"/>
              <a:t>Edit Master text styles</a:t>
            </a:r>
          </a:p>
        </p:txBody>
      </p:sp>
      <p:sp>
        <p:nvSpPr>
          <p:cNvPr id="9" name="Content Placeholder 8"/>
          <p:cNvSpPr>
            <a:spLocks noGrp="1"/>
          </p:cNvSpPr>
          <p:nvPr>
            <p:ph sz="quarter" idx="23"/>
          </p:nvPr>
        </p:nvSpPr>
        <p:spPr>
          <a:xfrm>
            <a:off x="3611563" y="1828800"/>
            <a:ext cx="2560637" cy="457200"/>
          </a:xfrm>
        </p:spPr>
        <p:txBody>
          <a:bodyPr/>
          <a:lstStyle/>
          <a:p>
            <a:pPr lvl="0"/>
            <a:r>
              <a:rPr lang="en-US" dirty="0"/>
              <a:t>Edit Master text styles</a:t>
            </a:r>
          </a:p>
        </p:txBody>
      </p:sp>
      <p:sp>
        <p:nvSpPr>
          <p:cNvPr id="13" name="Content Placeholder 12"/>
          <p:cNvSpPr>
            <a:spLocks noGrp="1"/>
          </p:cNvSpPr>
          <p:nvPr>
            <p:ph sz="quarter" idx="24"/>
          </p:nvPr>
        </p:nvSpPr>
        <p:spPr>
          <a:xfrm>
            <a:off x="6477000" y="1828800"/>
            <a:ext cx="2362200" cy="304800"/>
          </a:xfrm>
        </p:spPr>
        <p:txBody>
          <a:bodyPr/>
          <a:lstStyle/>
          <a:p>
            <a:pPr lvl="0"/>
            <a:r>
              <a:rPr lang="en-US" dirty="0"/>
              <a:t>Edit Master text styles</a:t>
            </a:r>
          </a:p>
        </p:txBody>
      </p:sp>
      <p:sp>
        <p:nvSpPr>
          <p:cNvPr id="17" name="Content Placeholder 16"/>
          <p:cNvSpPr>
            <a:spLocks noGrp="1"/>
          </p:cNvSpPr>
          <p:nvPr>
            <p:ph sz="quarter" idx="25"/>
          </p:nvPr>
        </p:nvSpPr>
        <p:spPr>
          <a:xfrm>
            <a:off x="2971800" y="2438400"/>
            <a:ext cx="2667000" cy="838200"/>
          </a:xfrm>
        </p:spPr>
        <p:txBody>
          <a:bodyPr/>
          <a:lstStyle/>
          <a:p>
            <a:pPr lvl="0"/>
            <a:r>
              <a:rPr lang="en-US" dirty="0"/>
              <a:t>Edit Master text styles</a:t>
            </a:r>
          </a:p>
        </p:txBody>
      </p:sp>
      <p:sp>
        <p:nvSpPr>
          <p:cNvPr id="21" name="Content Placeholder 20"/>
          <p:cNvSpPr>
            <a:spLocks noGrp="1"/>
          </p:cNvSpPr>
          <p:nvPr>
            <p:ph sz="quarter" idx="26"/>
          </p:nvPr>
        </p:nvSpPr>
        <p:spPr>
          <a:xfrm>
            <a:off x="381000" y="4191000"/>
            <a:ext cx="3581400" cy="685800"/>
          </a:xfrm>
        </p:spPr>
        <p:txBody>
          <a:bodyPr/>
          <a:lstStyle>
            <a:lvl2pPr>
              <a:defRPr b="0" i="0">
                <a:latin typeface="Calibri Regular" charset="0"/>
                <a:cs typeface="Calibri Regular" charset="0"/>
              </a:defRPr>
            </a:lvl2pPr>
          </a:lstStyle>
          <a:p>
            <a:pPr lvl="0"/>
            <a:r>
              <a:rPr lang="en-US" dirty="0"/>
              <a:t>Edit Master text styles</a:t>
            </a:r>
          </a:p>
          <a:p>
            <a:pPr lvl="1"/>
            <a:endParaRPr lang="en-US" dirty="0"/>
          </a:p>
        </p:txBody>
      </p:sp>
    </p:spTree>
    <p:extLst>
      <p:ext uri="{BB962C8B-B14F-4D97-AF65-F5344CB8AC3E}">
        <p14:creationId xmlns:p14="http://schemas.microsoft.com/office/powerpoint/2010/main" val="20676821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534400" cy="515938"/>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45388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rgbClr val="F2B30C"/>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a:ext>
            </a:extLst>
          </a:blip>
          <a:srcRect t="-1" b="-1"/>
          <a:stretch/>
        </p:blipFill>
        <p:spPr>
          <a:xfrm>
            <a:off x="152400" y="152400"/>
            <a:ext cx="4495800" cy="6356360"/>
          </a:xfrm>
          <a:prstGeom prst="rect">
            <a:avLst/>
          </a:prstGeom>
        </p:spPr>
      </p:pic>
      <p:sp>
        <p:nvSpPr>
          <p:cNvPr id="13" name="TextBox 12"/>
          <p:cNvSpPr txBox="1"/>
          <p:nvPr/>
        </p:nvSpPr>
        <p:spPr>
          <a:xfrm>
            <a:off x="7003043" y="6019800"/>
            <a:ext cx="1988557" cy="738664"/>
          </a:xfrm>
          <a:prstGeom prst="rect">
            <a:avLst/>
          </a:prstGeom>
          <a:noFill/>
        </p:spPr>
        <p:txBody>
          <a:bodyPr wrap="none" rtlCol="0">
            <a:spAutoFit/>
          </a:bodyPr>
          <a:lstStyle/>
          <a:p>
            <a:pPr algn="r" defTabSz="914400" eaLnBrk="0" fontAlgn="base" hangingPunct="0">
              <a:spcBef>
                <a:spcPct val="0"/>
              </a:spcBef>
              <a:spcAft>
                <a:spcPct val="0"/>
              </a:spcAft>
              <a:defRPr/>
            </a:pPr>
            <a:r>
              <a:rPr lang="en-US" sz="1400" dirty="0">
                <a:solidFill>
                  <a:srgbClr val="000000"/>
                </a:solidFill>
                <a:latin typeface="Calibri Regular" charset="0"/>
                <a:ea typeface="ヒラギノ角ゴ Pro W3" charset="-128"/>
                <a:cs typeface="Calibri Regular" charset="0"/>
              </a:rPr>
              <a:t>Lecture Presentations by</a:t>
            </a:r>
            <a:br>
              <a:rPr lang="en-US" sz="1400" dirty="0">
                <a:solidFill>
                  <a:srgbClr val="000000"/>
                </a:solidFill>
                <a:latin typeface="Calibri Regular" charset="0"/>
                <a:ea typeface="ヒラギノ角ゴ Pro W3" charset="-128"/>
                <a:cs typeface="Calibri Regular" charset="0"/>
              </a:rPr>
            </a:br>
            <a:r>
              <a:rPr lang="en-US" sz="1400" dirty="0">
                <a:solidFill>
                  <a:srgbClr val="000000"/>
                </a:solidFill>
                <a:latin typeface="Calibri Regular" charset="0"/>
                <a:ea typeface="ヒラギノ角ゴ Pro W3" charset="-128"/>
                <a:cs typeface="Calibri Regular" charset="0"/>
              </a:rPr>
              <a:t>Nicole Tunbridge and</a:t>
            </a:r>
          </a:p>
          <a:p>
            <a:pPr algn="r" defTabSz="914400" eaLnBrk="0" fontAlgn="base" hangingPunct="0">
              <a:spcBef>
                <a:spcPct val="0"/>
              </a:spcBef>
              <a:spcAft>
                <a:spcPct val="0"/>
              </a:spcAft>
            </a:pPr>
            <a:r>
              <a:rPr lang="en-US" sz="1400" dirty="0">
                <a:solidFill>
                  <a:srgbClr val="000000"/>
                </a:solidFill>
                <a:latin typeface="Calibri Regular" charset="0"/>
                <a:ea typeface="ヒラギノ角ゴ Pro W3" charset="-128"/>
                <a:cs typeface="Calibri Regular" charset="0"/>
              </a:rPr>
              <a:t>Kathleen Fitzpatrick</a:t>
            </a:r>
          </a:p>
        </p:txBody>
      </p:sp>
      <p:sp>
        <p:nvSpPr>
          <p:cNvPr id="7" name="Footer Placeholder 2"/>
          <p:cNvSpPr>
            <a:spLocks noGrp="1"/>
          </p:cNvSpPr>
          <p:nvPr>
            <p:ph type="ftr" sz="quarter" idx="3"/>
          </p:nvPr>
        </p:nvSpPr>
        <p:spPr>
          <a:xfrm>
            <a:off x="0" y="6490096"/>
            <a:ext cx="3086100" cy="365125"/>
          </a:xfrm>
          <a:prstGeom prst="rect">
            <a:avLst/>
          </a:prstGeom>
        </p:spPr>
        <p:txBody>
          <a:bodyPr vert="horz" lIns="91440" tIns="45720" rIns="91440" bIns="45720" rtlCol="0" anchor="ctr"/>
          <a:lstStyle>
            <a:lvl1pPr algn="l">
              <a:defRPr sz="900">
                <a:solidFill>
                  <a:schemeClr val="tx1"/>
                </a:solidFill>
              </a:defRPr>
            </a:lvl1pPr>
          </a:lstStyle>
          <a:p>
            <a:r>
              <a:rPr lang="en-US" dirty="0">
                <a:solidFill>
                  <a:srgbClr val="000000"/>
                </a:solidFill>
              </a:rPr>
              <a:t>© 2017 Pearson Education, Inc.</a:t>
            </a:r>
          </a:p>
        </p:txBody>
      </p:sp>
      <p:sp>
        <p:nvSpPr>
          <p:cNvPr id="6" name="Rectangle 5"/>
          <p:cNvSpPr/>
          <p:nvPr userDrawn="1"/>
        </p:nvSpPr>
        <p:spPr>
          <a:xfrm>
            <a:off x="4876800" y="152400"/>
            <a:ext cx="4114800" cy="5791200"/>
          </a:xfrm>
          <a:prstGeom prst="rect">
            <a:avLst/>
          </a:prstGeom>
        </p:spPr>
        <p:txBody>
          <a:bodyPr wrap="square" anchor="ctr">
            <a:noAutofit/>
          </a:bodyPr>
          <a:lstStyle/>
          <a:p>
            <a:pPr algn="ctr" defTabSz="914400" eaLnBrk="0" fontAlgn="base" hangingPunct="0">
              <a:spcBef>
                <a:spcPct val="0"/>
              </a:spcBef>
              <a:spcAft>
                <a:spcPct val="0"/>
              </a:spcAft>
              <a:defRPr/>
            </a:pPr>
            <a:r>
              <a:rPr lang="en-US" sz="4000" dirty="0">
                <a:solidFill>
                  <a:srgbClr val="DF4A20"/>
                </a:solidFill>
                <a:effectLst>
                  <a:outerShdw blurRad="38100" dist="38100" dir="2700000" algn="tl">
                    <a:srgbClr val="000000">
                      <a:alpha val="43137"/>
                    </a:srgbClr>
                  </a:outerShdw>
                </a:effectLst>
                <a:latin typeface="Calibri Regular" charset="0"/>
                <a:ea typeface="ヒラギノ角ゴ Pro W3" charset="-128"/>
                <a:cs typeface="Calibri Regular" charset="0"/>
              </a:rPr>
              <a:t>Chapter 16</a:t>
            </a:r>
            <a:br>
              <a:rPr lang="en-US" sz="3200" dirty="0">
                <a:solidFill>
                  <a:srgbClr val="DF4A20"/>
                </a:solidFill>
                <a:latin typeface="Calibri Regular" charset="0"/>
                <a:ea typeface="ヒラギノ角ゴ Pro W3" charset="-128"/>
                <a:cs typeface="Calibri Regular" charset="0"/>
              </a:rPr>
            </a:br>
            <a:br>
              <a:rPr lang="en-US" sz="3600" dirty="0">
                <a:solidFill>
                  <a:srgbClr val="000000"/>
                </a:solidFill>
                <a:latin typeface="Calibri Regular" charset="0"/>
                <a:ea typeface="ヒラギノ角ゴ Pro W3" charset="-128"/>
                <a:cs typeface="Calibri Regular" charset="0"/>
              </a:rPr>
            </a:br>
            <a:r>
              <a:rPr lang="en-US" sz="4000" dirty="0">
                <a:solidFill>
                  <a:srgbClr val="000000"/>
                </a:solidFill>
                <a:effectLst>
                  <a:outerShdw blurRad="38100" dist="38100" dir="2700000" algn="tl">
                    <a:srgbClr val="000000">
                      <a:alpha val="43137"/>
                    </a:srgbClr>
                  </a:outerShdw>
                </a:effectLst>
                <a:latin typeface="Calibri Regular" charset="0"/>
                <a:ea typeface="ヒラギノ角ゴ Pro W3" charset="-128"/>
                <a:cs typeface="Calibri Regular" charset="0"/>
              </a:rPr>
              <a:t>The Molecular Basis of Inheritance</a:t>
            </a:r>
          </a:p>
        </p:txBody>
      </p:sp>
    </p:spTree>
    <p:extLst>
      <p:ext uri="{BB962C8B-B14F-4D97-AF65-F5344CB8AC3E}">
        <p14:creationId xmlns:p14="http://schemas.microsoft.com/office/powerpoint/2010/main" val="511309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D6706BE-F3C9-0B4F-BD82-E748C01D6D25}" type="datetimeFigureOut">
              <a:rPr lang="en-US" smtClean="0"/>
              <a:t>3/14/22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D0D46-5B4A-2C4F-9BFC-EFCE14D1DDE1}" type="slidenum">
              <a:rPr lang="en-US" smtClean="0"/>
              <a:t>‹#›</a:t>
            </a:fld>
            <a:endParaRPr lang="en-US"/>
          </a:p>
        </p:txBody>
      </p:sp>
    </p:spTree>
    <p:extLst>
      <p:ext uri="{BB962C8B-B14F-4D97-AF65-F5344CB8AC3E}">
        <p14:creationId xmlns:p14="http://schemas.microsoft.com/office/powerpoint/2010/main" val="8405133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rgbClr val="F2B30C"/>
        </a:solidFill>
        <a:effectLst/>
      </p:bgPr>
    </p:bg>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4814248" y="2465696"/>
            <a:ext cx="4282314" cy="1581148"/>
          </a:xfrm>
        </p:spPr>
        <p:txBody>
          <a:bodyPr/>
          <a:lstStyle>
            <a:lvl1pPr marL="0" indent="0" algn="ctr">
              <a:buNone/>
              <a:defRPr sz="4000" b="1">
                <a:effectLst>
                  <a:outerShdw blurRad="38100" dist="38100" dir="2700000" algn="tl">
                    <a:srgbClr val="000000">
                      <a:alpha val="43137"/>
                    </a:srgbClr>
                  </a:outerShdw>
                </a:effectLst>
              </a:defRPr>
            </a:lvl1pPr>
          </a:lstStyle>
          <a:p>
            <a:pPr lvl="0"/>
            <a:r>
              <a:rPr lang="en-US" dirty="0"/>
              <a:t>Edit Master text</a:t>
            </a:r>
          </a:p>
        </p:txBody>
      </p:sp>
      <p:sp>
        <p:nvSpPr>
          <p:cNvPr id="5" name="Title 4"/>
          <p:cNvSpPr>
            <a:spLocks noGrp="1"/>
          </p:cNvSpPr>
          <p:nvPr>
            <p:ph type="title"/>
          </p:nvPr>
        </p:nvSpPr>
        <p:spPr>
          <a:xfrm>
            <a:off x="5244152" y="1219200"/>
            <a:ext cx="3877949" cy="738664"/>
          </a:xfrm>
        </p:spPr>
        <p:txBody>
          <a:bodyPr/>
          <a:lstStyle>
            <a:lvl1pPr algn="ctr">
              <a:defRPr sz="4000">
                <a:effectLst>
                  <a:outerShdw blurRad="38100" dist="38100" dir="2700000" algn="tl">
                    <a:srgbClr val="000000">
                      <a:alpha val="43137"/>
                    </a:srgbClr>
                  </a:outerShdw>
                </a:effectLst>
              </a:defRPr>
            </a:lvl1pPr>
          </a:lstStyle>
          <a:p>
            <a:r>
              <a:rPr lang="en-US" dirty="0"/>
              <a:t>Click to edit</a:t>
            </a:r>
          </a:p>
        </p:txBody>
      </p:sp>
      <p:sp>
        <p:nvSpPr>
          <p:cNvPr id="9" name="Content Placeholder 8"/>
          <p:cNvSpPr>
            <a:spLocks noGrp="1"/>
          </p:cNvSpPr>
          <p:nvPr>
            <p:ph sz="quarter" idx="11"/>
          </p:nvPr>
        </p:nvSpPr>
        <p:spPr>
          <a:xfrm>
            <a:off x="6723462" y="6089073"/>
            <a:ext cx="2039538" cy="692727"/>
          </a:xfrm>
        </p:spPr>
        <p:txBody>
          <a:bodyPr/>
          <a:lstStyle>
            <a:lvl1pPr marL="0" indent="0" algn="r">
              <a:buNone/>
              <a:defRPr sz="1400"/>
            </a:lvl1pPr>
          </a:lstStyle>
          <a:p>
            <a:pPr lvl="0"/>
            <a:r>
              <a:rPr lang="en-US" dirty="0"/>
              <a:t>Edit Master text</a:t>
            </a:r>
          </a:p>
        </p:txBody>
      </p:sp>
      <p:sp>
        <p:nvSpPr>
          <p:cNvPr id="11" name="Content Placeholder 10"/>
          <p:cNvSpPr>
            <a:spLocks noGrp="1"/>
          </p:cNvSpPr>
          <p:nvPr>
            <p:ph sz="quarter" idx="12"/>
          </p:nvPr>
        </p:nvSpPr>
        <p:spPr>
          <a:xfrm>
            <a:off x="76200" y="6562775"/>
            <a:ext cx="1600200" cy="219025"/>
          </a:xfrm>
        </p:spPr>
        <p:txBody>
          <a:bodyPr/>
          <a:lstStyle>
            <a:lvl1pPr marL="0" indent="0">
              <a:buNone/>
              <a:defRPr sz="900"/>
            </a:lvl1pPr>
          </a:lstStyle>
          <a:p>
            <a:pPr lvl="0"/>
            <a:r>
              <a:rPr lang="en-US" dirty="0"/>
              <a:t>Edit</a:t>
            </a:r>
          </a:p>
        </p:txBody>
      </p:sp>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a:ext>
            </a:extLst>
          </a:blip>
          <a:srcRect t="-1" b="-1"/>
          <a:stretch/>
        </p:blipFill>
        <p:spPr>
          <a:xfrm>
            <a:off x="152400" y="152400"/>
            <a:ext cx="4495800" cy="6356360"/>
          </a:xfrm>
          <a:prstGeom prst="rect">
            <a:avLst/>
          </a:prstGeom>
        </p:spPr>
      </p:pic>
    </p:spTree>
    <p:extLst>
      <p:ext uri="{BB962C8B-B14F-4D97-AF65-F5344CB8AC3E}">
        <p14:creationId xmlns:p14="http://schemas.microsoft.com/office/powerpoint/2010/main" val="22932079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1 and 2 line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46331"/>
          </a:xfrm>
        </p:spPr>
        <p:txBody>
          <a:bodyPr/>
          <a:lstStyle>
            <a:lvl1pPr>
              <a:lnSpc>
                <a:spcPct val="100000"/>
              </a:lnSpc>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347472" indent="-347472">
              <a:buClr>
                <a:srgbClr val="DF4A20"/>
              </a:buClr>
              <a:defRPr/>
            </a:lvl1pPr>
            <a:lvl2pPr marL="740664" indent="-283464">
              <a:buClr>
                <a:srgbClr val="DF4A20"/>
              </a:buClr>
              <a:defRPr/>
            </a:lvl2pPr>
            <a:lvl3pPr marL="1143000" indent="-228600">
              <a:buClr>
                <a:srgbClr val="DF4A20"/>
              </a:buClr>
              <a:defRPr/>
            </a:lvl3pPr>
            <a:lvl4pPr marL="1600200" indent="-228600">
              <a:buClr>
                <a:srgbClr val="DF4A20"/>
              </a:buClr>
              <a:defRPr/>
            </a:lvl4pPr>
            <a:lvl5pPr marL="2057400" indent="-228600">
              <a:buClr>
                <a:srgbClr val="DF4A20"/>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Box 5"/>
          <p:cNvSpPr txBox="1"/>
          <p:nvPr userDrawn="1"/>
        </p:nvSpPr>
        <p:spPr>
          <a:xfrm>
            <a:off x="65801" y="6589184"/>
            <a:ext cx="1971290" cy="230832"/>
          </a:xfrm>
          <a:prstGeom prst="rect">
            <a:avLst/>
          </a:prstGeom>
          <a:noFill/>
        </p:spPr>
        <p:txBody>
          <a:bodyPr wrap="square" rtlCol="0">
            <a:spAutoFit/>
          </a:bodyPr>
          <a:lstStyle/>
          <a:p>
            <a:pPr defTabSz="914400" eaLnBrk="0" fontAlgn="base" hangingPunct="0">
              <a:spcBef>
                <a:spcPct val="0"/>
              </a:spcBef>
              <a:spcAft>
                <a:spcPct val="0"/>
              </a:spcAft>
            </a:pPr>
            <a:r>
              <a:rPr lang="en-US" sz="900" dirty="0">
                <a:solidFill>
                  <a:srgbClr val="000000"/>
                </a:solidFill>
                <a:latin typeface="Calibri Regular" charset="0"/>
                <a:ea typeface="ヒラギノ角ゴ Pro W3" charset="-128"/>
                <a:cs typeface="Calibri Regular" charset="0"/>
              </a:rPr>
              <a:t>© 2017 Pearson Education, Inc.</a:t>
            </a:r>
          </a:p>
        </p:txBody>
      </p:sp>
    </p:spTree>
    <p:extLst>
      <p:ext uri="{BB962C8B-B14F-4D97-AF65-F5344CB8AC3E}">
        <p14:creationId xmlns:p14="http://schemas.microsoft.com/office/powerpoint/2010/main" val="16084429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1 and 2 line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46331"/>
          </a:xfrm>
        </p:spPr>
        <p:txBody>
          <a:bodyPr/>
          <a:lstStyle>
            <a:lvl1pPr>
              <a:lnSpc>
                <a:spcPct val="100000"/>
              </a:lnSpc>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347472" indent="-347472">
              <a:buClr>
                <a:srgbClr val="DF4A20"/>
              </a:buClr>
              <a:defRPr/>
            </a:lvl1pPr>
            <a:lvl2pPr marL="740664" indent="-283464">
              <a:buClr>
                <a:srgbClr val="DF4A20"/>
              </a:buClr>
              <a:defRPr/>
            </a:lvl2pPr>
            <a:lvl3pPr marL="1143000" indent="-228600">
              <a:buClr>
                <a:srgbClr val="DF4A20"/>
              </a:buClr>
              <a:defRPr/>
            </a:lvl3pPr>
            <a:lvl4pPr marL="1600200" indent="-228600">
              <a:buClr>
                <a:srgbClr val="DF4A20"/>
              </a:buClr>
              <a:defRPr/>
            </a:lvl4pPr>
            <a:lvl5pPr marL="2057400" indent="-228600">
              <a:buClr>
                <a:srgbClr val="DF4A20"/>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69138" y="6587124"/>
            <a:ext cx="1971290" cy="230832"/>
          </a:xfrm>
          <a:prstGeom prst="rect">
            <a:avLst/>
          </a:prstGeom>
          <a:noFill/>
        </p:spPr>
        <p:txBody>
          <a:bodyPr wrap="square" rtlCol="0">
            <a:spAutoFit/>
          </a:bodyPr>
          <a:lstStyle/>
          <a:p>
            <a:pPr defTabSz="914400" eaLnBrk="0" fontAlgn="base" hangingPunct="0">
              <a:spcBef>
                <a:spcPct val="0"/>
              </a:spcBef>
              <a:spcAft>
                <a:spcPct val="0"/>
              </a:spcAft>
            </a:pPr>
            <a:r>
              <a:rPr lang="en-US" sz="900" dirty="0">
                <a:solidFill>
                  <a:srgbClr val="000000"/>
                </a:solidFill>
                <a:latin typeface="Calibri Regular" charset="0"/>
                <a:ea typeface="ヒラギノ角ゴ Pro W3" charset="-128"/>
                <a:cs typeface="Calibri Regular" charset="0"/>
              </a:rPr>
              <a:t>© 2017 Pearson Education, Inc.</a:t>
            </a:r>
          </a:p>
        </p:txBody>
      </p:sp>
      <p:sp>
        <p:nvSpPr>
          <p:cNvPr id="6" name="Content Placeholder 5"/>
          <p:cNvSpPr>
            <a:spLocks noGrp="1"/>
          </p:cNvSpPr>
          <p:nvPr>
            <p:ph sz="quarter" idx="10"/>
          </p:nvPr>
        </p:nvSpPr>
        <p:spPr>
          <a:xfrm>
            <a:off x="838200" y="3810000"/>
            <a:ext cx="6096000" cy="762000"/>
          </a:xfrm>
        </p:spPr>
        <p:txBody>
          <a:bodyPr/>
          <a:lstStyle/>
          <a:p>
            <a:pPr lvl="0"/>
            <a:r>
              <a:rPr lang="en-US" dirty="0"/>
              <a:t>Edit Master text styles</a:t>
            </a:r>
          </a:p>
        </p:txBody>
      </p:sp>
      <p:sp>
        <p:nvSpPr>
          <p:cNvPr id="8" name="Content Placeholder 7"/>
          <p:cNvSpPr>
            <a:spLocks noGrp="1"/>
          </p:cNvSpPr>
          <p:nvPr>
            <p:ph sz="quarter" idx="11"/>
          </p:nvPr>
        </p:nvSpPr>
        <p:spPr>
          <a:xfrm>
            <a:off x="457200" y="4953000"/>
            <a:ext cx="7162800" cy="1905000"/>
          </a:xfrm>
        </p:spPr>
        <p:txBody>
          <a:bodyPr/>
          <a:lstStyle/>
          <a:p>
            <a:pPr lvl="0"/>
            <a:r>
              <a:rPr lang="en-US" dirty="0"/>
              <a:t>Edit Master text styles</a:t>
            </a:r>
          </a:p>
        </p:txBody>
      </p:sp>
      <p:sp>
        <p:nvSpPr>
          <p:cNvPr id="10" name="Content Placeholder 9"/>
          <p:cNvSpPr>
            <a:spLocks noGrp="1"/>
          </p:cNvSpPr>
          <p:nvPr>
            <p:ph sz="quarter" idx="12"/>
          </p:nvPr>
        </p:nvSpPr>
        <p:spPr>
          <a:xfrm>
            <a:off x="6019800" y="2286000"/>
            <a:ext cx="2971800" cy="838200"/>
          </a:xfrm>
        </p:spPr>
        <p:txBody>
          <a:bodyPr/>
          <a:lstStyle/>
          <a:p>
            <a:pPr lvl="0"/>
            <a:r>
              <a:rPr lang="en-US" dirty="0"/>
              <a:t>Edit Master text styles</a:t>
            </a:r>
          </a:p>
        </p:txBody>
      </p:sp>
      <p:sp>
        <p:nvSpPr>
          <p:cNvPr id="12" name="Content Placeholder 11"/>
          <p:cNvSpPr>
            <a:spLocks noGrp="1"/>
          </p:cNvSpPr>
          <p:nvPr>
            <p:ph sz="quarter" idx="13"/>
          </p:nvPr>
        </p:nvSpPr>
        <p:spPr>
          <a:xfrm>
            <a:off x="3000373" y="1703255"/>
            <a:ext cx="3143251" cy="533400"/>
          </a:xfrm>
        </p:spPr>
        <p:txBody>
          <a:bodyPr/>
          <a:lstStyle/>
          <a:p>
            <a:pPr lvl="0"/>
            <a:r>
              <a:rPr lang="en-US" dirty="0"/>
              <a:t>Edit</a:t>
            </a:r>
          </a:p>
        </p:txBody>
      </p:sp>
    </p:spTree>
    <p:extLst>
      <p:ext uri="{BB962C8B-B14F-4D97-AF65-F5344CB8AC3E}">
        <p14:creationId xmlns:p14="http://schemas.microsoft.com/office/powerpoint/2010/main" val="28933824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3 line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46331"/>
          </a:xfrm>
        </p:spPr>
        <p:txBody>
          <a:bodyPr/>
          <a:lstStyle>
            <a:lvl1pPr>
              <a:lnSpc>
                <a:spcPct val="100000"/>
              </a:lnSpc>
              <a:defRPr/>
            </a:lvl1pPr>
          </a:lstStyle>
          <a:p>
            <a:r>
              <a:rPr lang="en-US" dirty="0"/>
              <a:t>Click to edit Master title style</a:t>
            </a:r>
          </a:p>
        </p:txBody>
      </p:sp>
      <p:sp>
        <p:nvSpPr>
          <p:cNvPr id="3" name="Content Placeholder 2"/>
          <p:cNvSpPr>
            <a:spLocks noGrp="1"/>
          </p:cNvSpPr>
          <p:nvPr>
            <p:ph idx="1"/>
          </p:nvPr>
        </p:nvSpPr>
        <p:spPr>
          <a:xfrm>
            <a:off x="152400" y="1752600"/>
            <a:ext cx="8839199" cy="4737496"/>
          </a:xfrm>
        </p:spPr>
        <p:txBody>
          <a:bodyPr/>
          <a:lstStyle>
            <a:lvl1pPr marL="347472" indent="-347472">
              <a:buClr>
                <a:srgbClr val="DF4A20"/>
              </a:buClr>
              <a:defRPr/>
            </a:lvl1pPr>
            <a:lvl2pPr marL="740664" indent="-283464">
              <a:buClr>
                <a:srgbClr val="DF4A20"/>
              </a:buClr>
              <a:defRPr/>
            </a:lvl2pPr>
            <a:lvl3pPr marL="1143000" indent="-228600">
              <a:buClr>
                <a:srgbClr val="DF4A20"/>
              </a:buClr>
              <a:defRPr/>
            </a:lvl3pPr>
            <a:lvl4pPr marL="1600200" indent="-228600">
              <a:buClr>
                <a:srgbClr val="DF4A20"/>
              </a:buClr>
              <a:defRPr/>
            </a:lvl4pPr>
            <a:lvl5pPr marL="2057400" indent="-228600">
              <a:buClr>
                <a:srgbClr val="DF4A20"/>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2"/>
          <p:cNvSpPr>
            <a:spLocks noGrp="1"/>
          </p:cNvSpPr>
          <p:nvPr>
            <p:ph type="ftr" sz="quarter" idx="3"/>
          </p:nvPr>
        </p:nvSpPr>
        <p:spPr>
          <a:xfrm>
            <a:off x="66575" y="6586347"/>
            <a:ext cx="3086100" cy="232932"/>
          </a:xfrm>
          <a:prstGeom prst="rect">
            <a:avLst/>
          </a:prstGeom>
        </p:spPr>
        <p:txBody>
          <a:bodyPr vert="horz" lIns="91440" tIns="45720" rIns="91440" bIns="45720" rtlCol="0" anchor="ctr"/>
          <a:lstStyle>
            <a:lvl1pPr algn="l">
              <a:defRPr sz="900">
                <a:solidFill>
                  <a:schemeClr val="tx1"/>
                </a:solidFill>
              </a:defRPr>
            </a:lvl1pPr>
          </a:lstStyle>
          <a:p>
            <a:r>
              <a:rPr lang="en-US" dirty="0">
                <a:solidFill>
                  <a:srgbClr val="000000"/>
                </a:solidFill>
              </a:rPr>
              <a:t>© 2017 Pearson Education, Inc.</a:t>
            </a:r>
          </a:p>
        </p:txBody>
      </p:sp>
    </p:spTree>
    <p:extLst>
      <p:ext uri="{BB962C8B-B14F-4D97-AF65-F5344CB8AC3E}">
        <p14:creationId xmlns:p14="http://schemas.microsoft.com/office/powerpoint/2010/main" val="11490651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No Title with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84484" y="1272910"/>
            <a:ext cx="8839199" cy="5217186"/>
          </a:xfrm>
        </p:spPr>
        <p:txBody>
          <a:bodyPr/>
          <a:lstStyle>
            <a:lvl1pPr marL="347472" indent="-347472">
              <a:buClr>
                <a:srgbClr val="DF4A20"/>
              </a:buClr>
              <a:defRPr/>
            </a:lvl1pPr>
            <a:lvl2pPr marL="740664" indent="-283464">
              <a:buClr>
                <a:srgbClr val="DF4A20"/>
              </a:buClr>
              <a:defRPr/>
            </a:lvl2pPr>
            <a:lvl3pPr marL="1143000" indent="-228600">
              <a:buClr>
                <a:srgbClr val="DF4A20"/>
              </a:buClr>
              <a:defRPr/>
            </a:lvl3pPr>
            <a:lvl4pPr marL="1600200" indent="-228600">
              <a:buClr>
                <a:srgbClr val="DF4A20"/>
              </a:buClr>
              <a:defRPr/>
            </a:lvl4pPr>
            <a:lvl5pPr marL="2057400" indent="-228600">
              <a:buClr>
                <a:srgbClr val="DF4A20"/>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65801" y="6589184"/>
            <a:ext cx="1971290" cy="230832"/>
          </a:xfrm>
          <a:prstGeom prst="rect">
            <a:avLst/>
          </a:prstGeom>
          <a:noFill/>
        </p:spPr>
        <p:txBody>
          <a:bodyPr wrap="square" rtlCol="0">
            <a:spAutoFit/>
          </a:bodyPr>
          <a:lstStyle/>
          <a:p>
            <a:pPr defTabSz="914400" eaLnBrk="0" fontAlgn="base" hangingPunct="0">
              <a:spcBef>
                <a:spcPct val="0"/>
              </a:spcBef>
              <a:spcAft>
                <a:spcPct val="0"/>
              </a:spcAft>
            </a:pPr>
            <a:r>
              <a:rPr lang="en-US" sz="900" dirty="0">
                <a:solidFill>
                  <a:srgbClr val="000000"/>
                </a:solidFill>
                <a:latin typeface="Calibri Regular" charset="0"/>
                <a:ea typeface="ヒラギノ角ゴ Pro W3" charset="-128"/>
                <a:cs typeface="Calibri Regular" charset="0"/>
              </a:rPr>
              <a:t>© 2017 Pearson Education, Inc.</a:t>
            </a:r>
          </a:p>
        </p:txBody>
      </p:sp>
    </p:spTree>
    <p:extLst>
      <p:ext uri="{BB962C8B-B14F-4D97-AF65-F5344CB8AC3E}">
        <p14:creationId xmlns:p14="http://schemas.microsoft.com/office/powerpoint/2010/main" val="5460253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extBox 4"/>
          <p:cNvSpPr txBox="1"/>
          <p:nvPr userDrawn="1"/>
        </p:nvSpPr>
        <p:spPr>
          <a:xfrm>
            <a:off x="65801" y="6588727"/>
            <a:ext cx="1971290" cy="230832"/>
          </a:xfrm>
          <a:prstGeom prst="rect">
            <a:avLst/>
          </a:prstGeom>
          <a:noFill/>
        </p:spPr>
        <p:txBody>
          <a:bodyPr wrap="square" rtlCol="0">
            <a:spAutoFit/>
          </a:bodyPr>
          <a:lstStyle/>
          <a:p>
            <a:pPr defTabSz="914400" eaLnBrk="0" fontAlgn="base" hangingPunct="0">
              <a:spcBef>
                <a:spcPct val="0"/>
              </a:spcBef>
              <a:spcAft>
                <a:spcPct val="0"/>
              </a:spcAft>
            </a:pPr>
            <a:r>
              <a:rPr lang="en-US" sz="900" dirty="0">
                <a:solidFill>
                  <a:srgbClr val="000000"/>
                </a:solidFill>
                <a:latin typeface="Calibri Regular" charset="0"/>
                <a:ea typeface="ヒラギノ角ゴ Pro W3" charset="-128"/>
                <a:cs typeface="Calibri Regular" charset="0"/>
              </a:rPr>
              <a:t>© 2017 Pearson Education, Inc.</a:t>
            </a:r>
          </a:p>
        </p:txBody>
      </p:sp>
    </p:spTree>
    <p:extLst>
      <p:ext uri="{BB962C8B-B14F-4D97-AF65-F5344CB8AC3E}">
        <p14:creationId xmlns:p14="http://schemas.microsoft.com/office/powerpoint/2010/main" val="29639745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3"/>
          </p:nvPr>
        </p:nvSpPr>
        <p:spPr>
          <a:xfrm>
            <a:off x="66575" y="6586347"/>
            <a:ext cx="3086100" cy="232932"/>
          </a:xfrm>
          <a:prstGeom prst="rect">
            <a:avLst/>
          </a:prstGeom>
        </p:spPr>
        <p:txBody>
          <a:bodyPr vert="horz" lIns="91440" tIns="45720" rIns="91440" bIns="45720" rtlCol="0" anchor="ctr"/>
          <a:lstStyle>
            <a:lvl1pPr algn="l">
              <a:defRPr sz="900">
                <a:solidFill>
                  <a:schemeClr val="tx1"/>
                </a:solidFill>
              </a:defRPr>
            </a:lvl1pPr>
          </a:lstStyle>
          <a:p>
            <a:r>
              <a:rPr lang="en-US" dirty="0">
                <a:solidFill>
                  <a:srgbClr val="000000"/>
                </a:solidFill>
              </a:rPr>
              <a:t>© 2017 Pearson Education, Inc.</a:t>
            </a:r>
          </a:p>
        </p:txBody>
      </p:sp>
    </p:spTree>
    <p:extLst>
      <p:ext uri="{BB962C8B-B14F-4D97-AF65-F5344CB8AC3E}">
        <p14:creationId xmlns:p14="http://schemas.microsoft.com/office/powerpoint/2010/main" val="33864184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No Title with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347472" indent="-347472">
              <a:buClr>
                <a:srgbClr val="DF4A20"/>
              </a:buClr>
              <a:defRPr/>
            </a:lvl1pPr>
            <a:lvl2pPr marL="740664" indent="-283464">
              <a:buClr>
                <a:srgbClr val="DF4A20"/>
              </a:buClr>
              <a:defRPr/>
            </a:lvl2pPr>
            <a:lvl3pPr marL="1143000" indent="-228600">
              <a:buClr>
                <a:srgbClr val="DF4A20"/>
              </a:buClr>
              <a:defRPr/>
            </a:lvl3pPr>
            <a:lvl4pPr marL="1600200" indent="-228600">
              <a:buClr>
                <a:srgbClr val="DF4A20"/>
              </a:buClr>
              <a:defRPr/>
            </a:lvl4pPr>
            <a:lvl5pPr marL="2057400" indent="-228600">
              <a:buClr>
                <a:srgbClr val="DF4A20"/>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Box 3"/>
          <p:cNvSpPr txBox="1"/>
          <p:nvPr userDrawn="1"/>
        </p:nvSpPr>
        <p:spPr>
          <a:xfrm>
            <a:off x="66675" y="6588521"/>
            <a:ext cx="2438400" cy="230832"/>
          </a:xfrm>
          <a:prstGeom prst="rect">
            <a:avLst/>
          </a:prstGeom>
          <a:noFill/>
        </p:spPr>
        <p:txBody>
          <a:bodyPr wrap="square" rtlCol="0">
            <a:spAutoFit/>
          </a:bodyPr>
          <a:lstStyle/>
          <a:p>
            <a:pPr defTabSz="914400" eaLnBrk="0" fontAlgn="base" hangingPunct="0">
              <a:spcBef>
                <a:spcPct val="0"/>
              </a:spcBef>
              <a:spcAft>
                <a:spcPct val="0"/>
              </a:spcAft>
              <a:defRPr/>
            </a:pPr>
            <a:r>
              <a:rPr lang="en-US" sz="900" dirty="0">
                <a:solidFill>
                  <a:srgbClr val="000000"/>
                </a:solidFill>
                <a:latin typeface="Calibri Regular" charset="0"/>
                <a:ea typeface="ヒラギノ角ゴ Pro W3" charset="-128"/>
                <a:cs typeface="Calibri Regular" charset="0"/>
              </a:rPr>
              <a:t>© 2017 Pearson Education, Inc.</a:t>
            </a:r>
          </a:p>
        </p:txBody>
      </p:sp>
      <p:sp>
        <p:nvSpPr>
          <p:cNvPr id="6" name="Title 1"/>
          <p:cNvSpPr>
            <a:spLocks noGrp="1"/>
          </p:cNvSpPr>
          <p:nvPr>
            <p:ph type="title"/>
          </p:nvPr>
        </p:nvSpPr>
        <p:spPr>
          <a:xfrm>
            <a:off x="0" y="0"/>
            <a:ext cx="9144000" cy="646331"/>
          </a:xfrm>
          <a:prstGeom prst="rect">
            <a:avLst/>
          </a:prstGeom>
        </p:spPr>
        <p:txBody>
          <a:bodyPr/>
          <a:lstStyle>
            <a:lvl1pPr>
              <a:lnSpc>
                <a:spcPct val="100000"/>
              </a:lnSpc>
              <a:defRPr/>
            </a:lvl1pPr>
          </a:lstStyle>
          <a:p>
            <a:r>
              <a:rPr lang="en-US" dirty="0"/>
              <a:t>Click to edit Master title style</a:t>
            </a:r>
          </a:p>
        </p:txBody>
      </p:sp>
    </p:spTree>
    <p:extLst>
      <p:ext uri="{BB962C8B-B14F-4D97-AF65-F5344CB8AC3E}">
        <p14:creationId xmlns:p14="http://schemas.microsoft.com/office/powerpoint/2010/main" val="14194703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pPr>
            <a:endParaRPr lang="en-US" sz="2400">
              <a:solidFill>
                <a:srgbClr val="000000"/>
              </a:solidFill>
              <a:latin typeface="Arial" panose="020B0604020202020204" pitchFamily="34" charset="0"/>
              <a:ea typeface="ヒラギノ角ゴ Pro W3" charset="-128"/>
              <a:cs typeface="Arial"/>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smtClean="0"/>
            </a:lvl1pPr>
          </a:lstStyle>
          <a:p>
            <a:pPr defTabSz="914400" eaLnBrk="0" fontAlgn="base" hangingPunct="0">
              <a:spcBef>
                <a:spcPct val="0"/>
              </a:spcBef>
              <a:spcAft>
                <a:spcPct val="0"/>
              </a:spcAft>
            </a:pPr>
            <a:fld id="{FE20BDD1-76A5-8D47-8D22-9960D1B1A124}" type="slidenum">
              <a:rPr lang="en-US" sz="2400">
                <a:solidFill>
                  <a:srgbClr val="000000"/>
                </a:solidFill>
                <a:latin typeface="Arial" panose="020B0604020202020204" pitchFamily="34" charset="0"/>
                <a:ea typeface="ヒラギノ角ゴ Pro W3" charset="-128"/>
                <a:cs typeface="Arial"/>
              </a:rPr>
              <a:pPr defTabSz="914400" eaLnBrk="0" fontAlgn="base" hangingPunct="0">
                <a:spcBef>
                  <a:spcPct val="0"/>
                </a:spcBef>
                <a:spcAft>
                  <a:spcPct val="0"/>
                </a:spcAft>
              </a:pPr>
              <a:t>‹#›</a:t>
            </a:fld>
            <a:endParaRPr lang="en-US" sz="2400">
              <a:solidFill>
                <a:srgbClr val="000000"/>
              </a:solidFill>
              <a:latin typeface="Arial" panose="020B0604020202020204" pitchFamily="34" charset="0"/>
              <a:ea typeface="ヒラギノ角ゴ Pro W3" charset="-128"/>
              <a:cs typeface="Arial"/>
            </a:endParaRPr>
          </a:p>
        </p:txBody>
      </p:sp>
    </p:spTree>
    <p:extLst>
      <p:ext uri="{BB962C8B-B14F-4D97-AF65-F5344CB8AC3E}">
        <p14:creationId xmlns:p14="http://schemas.microsoft.com/office/powerpoint/2010/main" val="15024733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rgbClr val="F2B30C"/>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a:ext>
            </a:extLst>
          </a:blip>
          <a:srcRect t="-1" b="-1"/>
          <a:stretch/>
        </p:blipFill>
        <p:spPr>
          <a:xfrm>
            <a:off x="152400" y="152400"/>
            <a:ext cx="4495800" cy="6356360"/>
          </a:xfrm>
          <a:prstGeom prst="rect">
            <a:avLst/>
          </a:prstGeom>
        </p:spPr>
      </p:pic>
      <p:sp>
        <p:nvSpPr>
          <p:cNvPr id="13" name="TextBox 12"/>
          <p:cNvSpPr txBox="1"/>
          <p:nvPr/>
        </p:nvSpPr>
        <p:spPr>
          <a:xfrm>
            <a:off x="6827225" y="6019800"/>
            <a:ext cx="2164375" cy="738664"/>
          </a:xfrm>
          <a:prstGeom prst="rect">
            <a:avLst/>
          </a:prstGeom>
          <a:noFill/>
        </p:spPr>
        <p:txBody>
          <a:bodyPr wrap="none" rtlCol="0">
            <a:spAutoFit/>
          </a:bodyPr>
          <a:lstStyle/>
          <a:p>
            <a:pPr algn="r" defTabSz="914400" eaLnBrk="0" fontAlgn="base" hangingPunct="0">
              <a:spcBef>
                <a:spcPct val="0"/>
              </a:spcBef>
              <a:spcAft>
                <a:spcPct val="0"/>
              </a:spcAft>
              <a:defRPr/>
            </a:pPr>
            <a:r>
              <a:rPr lang="en-US" sz="1400" dirty="0">
                <a:solidFill>
                  <a:srgbClr val="000000"/>
                </a:solidFill>
                <a:latin typeface="Arial" panose="020B0604020202020204" pitchFamily="34" charset="0"/>
                <a:ea typeface="ヒラギノ角ゴ Pro W3" charset="-128"/>
                <a:cs typeface="Arial"/>
              </a:rPr>
              <a:t>Lecture Presentations by</a:t>
            </a:r>
            <a:br>
              <a:rPr lang="en-US" sz="1400" dirty="0">
                <a:solidFill>
                  <a:srgbClr val="000000"/>
                </a:solidFill>
                <a:latin typeface="Arial" panose="020B0604020202020204" pitchFamily="34" charset="0"/>
                <a:ea typeface="ヒラギノ角ゴ Pro W3" charset="-128"/>
                <a:cs typeface="Arial"/>
              </a:rPr>
            </a:br>
            <a:r>
              <a:rPr lang="en-US" sz="1400" dirty="0">
                <a:solidFill>
                  <a:srgbClr val="000000"/>
                </a:solidFill>
                <a:latin typeface="Arial" panose="020B0604020202020204" pitchFamily="34" charset="0"/>
                <a:ea typeface="ヒラギノ角ゴ Pro W3" charset="-128"/>
                <a:cs typeface="Arial"/>
              </a:rPr>
              <a:t>Nicole </a:t>
            </a:r>
            <a:r>
              <a:rPr lang="en-US" sz="1400" dirty="0" err="1">
                <a:solidFill>
                  <a:srgbClr val="000000"/>
                </a:solidFill>
                <a:latin typeface="Arial" panose="020B0604020202020204" pitchFamily="34" charset="0"/>
                <a:ea typeface="ヒラギノ角ゴ Pro W3" charset="-128"/>
                <a:cs typeface="Arial"/>
              </a:rPr>
              <a:t>Tunbridge</a:t>
            </a:r>
            <a:r>
              <a:rPr lang="en-US" sz="1400" dirty="0">
                <a:solidFill>
                  <a:srgbClr val="000000"/>
                </a:solidFill>
                <a:latin typeface="Arial" panose="020B0604020202020204" pitchFamily="34" charset="0"/>
                <a:ea typeface="ヒラギノ角ゴ Pro W3" charset="-128"/>
                <a:cs typeface="Arial"/>
              </a:rPr>
              <a:t> and</a:t>
            </a:r>
          </a:p>
          <a:p>
            <a:pPr algn="r" defTabSz="914400" eaLnBrk="0" fontAlgn="base" hangingPunct="0">
              <a:spcBef>
                <a:spcPct val="0"/>
              </a:spcBef>
              <a:spcAft>
                <a:spcPct val="0"/>
              </a:spcAft>
            </a:pPr>
            <a:r>
              <a:rPr lang="en-US" sz="1400" dirty="0">
                <a:solidFill>
                  <a:srgbClr val="000000"/>
                </a:solidFill>
                <a:latin typeface="Arial" panose="020B0604020202020204" pitchFamily="34" charset="0"/>
                <a:ea typeface="ヒラギノ角ゴ Pro W3" charset="-128"/>
                <a:cs typeface="Arial"/>
              </a:rPr>
              <a:t>Kathleen Fitzpatrick</a:t>
            </a:r>
          </a:p>
        </p:txBody>
      </p:sp>
      <p:sp>
        <p:nvSpPr>
          <p:cNvPr id="7" name="Footer Placeholder 2"/>
          <p:cNvSpPr>
            <a:spLocks noGrp="1"/>
          </p:cNvSpPr>
          <p:nvPr>
            <p:ph type="ftr" sz="quarter" idx="3"/>
          </p:nvPr>
        </p:nvSpPr>
        <p:spPr>
          <a:xfrm>
            <a:off x="0" y="6490096"/>
            <a:ext cx="3086100" cy="365125"/>
          </a:xfrm>
          <a:prstGeom prst="rect">
            <a:avLst/>
          </a:prstGeom>
        </p:spPr>
        <p:txBody>
          <a:bodyPr vert="horz" lIns="91440" tIns="45720" rIns="91440" bIns="45720" rtlCol="0" anchor="ctr"/>
          <a:lstStyle>
            <a:lvl1pPr algn="l">
              <a:defRPr sz="900">
                <a:solidFill>
                  <a:schemeClr val="tx1"/>
                </a:solidFill>
              </a:defRPr>
            </a:lvl1pPr>
          </a:lstStyle>
          <a:p>
            <a:r>
              <a:rPr lang="en-US" dirty="0">
                <a:solidFill>
                  <a:srgbClr val="000000"/>
                </a:solidFill>
                <a:cs typeface="Arial"/>
              </a:rPr>
              <a:t>© 2017 Pearson Education, Inc.</a:t>
            </a:r>
          </a:p>
        </p:txBody>
      </p:sp>
      <p:sp>
        <p:nvSpPr>
          <p:cNvPr id="6" name="Rectangle 5"/>
          <p:cNvSpPr/>
          <p:nvPr userDrawn="1"/>
        </p:nvSpPr>
        <p:spPr>
          <a:xfrm>
            <a:off x="4876800" y="152400"/>
            <a:ext cx="4114800" cy="5791200"/>
          </a:xfrm>
          <a:prstGeom prst="rect">
            <a:avLst/>
          </a:prstGeom>
        </p:spPr>
        <p:txBody>
          <a:bodyPr wrap="square" anchor="ctr">
            <a:noAutofit/>
          </a:bodyPr>
          <a:lstStyle/>
          <a:p>
            <a:pPr algn="ctr" defTabSz="914400" eaLnBrk="0" fontAlgn="base" hangingPunct="0">
              <a:spcBef>
                <a:spcPct val="0"/>
              </a:spcBef>
              <a:spcAft>
                <a:spcPct val="0"/>
              </a:spcAft>
              <a:defRPr/>
            </a:pPr>
            <a:r>
              <a:rPr lang="en-US" sz="4000" b="1" dirty="0">
                <a:solidFill>
                  <a:srgbClr val="DF4A20"/>
                </a:solidFill>
                <a:effectLst>
                  <a:outerShdw blurRad="38100" dist="38100" dir="2700000" algn="tl">
                    <a:srgbClr val="000000">
                      <a:alpha val="43137"/>
                    </a:srgbClr>
                  </a:outerShdw>
                </a:effectLst>
                <a:latin typeface="Arial" panose="020B0604020202020204" pitchFamily="34" charset="0"/>
                <a:ea typeface="ヒラギノ角ゴ Pro W3" charset="-128"/>
                <a:cs typeface="Arial"/>
              </a:rPr>
              <a:t>Chapter 16</a:t>
            </a:r>
            <a:br>
              <a:rPr lang="en-US" sz="3200" b="1" dirty="0">
                <a:solidFill>
                  <a:srgbClr val="DF4A20"/>
                </a:solidFill>
                <a:latin typeface="Arial" panose="020B0604020202020204" pitchFamily="34" charset="0"/>
                <a:ea typeface="ヒラギノ角ゴ Pro W3" charset="-128"/>
                <a:cs typeface="Arial"/>
              </a:rPr>
            </a:br>
            <a:br>
              <a:rPr lang="en-US" sz="3600" dirty="0">
                <a:solidFill>
                  <a:srgbClr val="000000"/>
                </a:solidFill>
                <a:latin typeface="Arial" panose="020B0604020202020204" pitchFamily="34" charset="0"/>
                <a:ea typeface="ヒラギノ角ゴ Pro W3" charset="-128"/>
                <a:cs typeface="Arial"/>
              </a:rPr>
            </a:br>
            <a:r>
              <a:rPr lang="en-US" sz="4000" b="1" dirty="0">
                <a:solidFill>
                  <a:srgbClr val="000000"/>
                </a:solidFill>
                <a:effectLst>
                  <a:outerShdw blurRad="38100" dist="38100" dir="2700000" algn="tl">
                    <a:srgbClr val="000000">
                      <a:alpha val="43137"/>
                    </a:srgbClr>
                  </a:outerShdw>
                </a:effectLst>
                <a:latin typeface="Arial" panose="020B0604020202020204" pitchFamily="34" charset="0"/>
                <a:ea typeface="ヒラギノ角ゴ Pro W3" charset="-128"/>
                <a:cs typeface="Arial"/>
              </a:rPr>
              <a:t>The Molecular Basis of Inheritance</a:t>
            </a:r>
          </a:p>
        </p:txBody>
      </p:sp>
    </p:spTree>
    <p:extLst>
      <p:ext uri="{BB962C8B-B14F-4D97-AF65-F5344CB8AC3E}">
        <p14:creationId xmlns:p14="http://schemas.microsoft.com/office/powerpoint/2010/main" val="36468026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D6706BE-F3C9-0B4F-BD82-E748C01D6D25}" type="datetimeFigureOut">
              <a:rPr lang="en-US" smtClean="0"/>
              <a:t>3/14/22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DD0D46-5B4A-2C4F-9BFC-EFCE14D1DDE1}" type="slidenum">
              <a:rPr lang="en-US" smtClean="0"/>
              <a:t>‹#›</a:t>
            </a:fld>
            <a:endParaRPr lang="en-US"/>
          </a:p>
        </p:txBody>
      </p:sp>
    </p:spTree>
    <p:extLst>
      <p:ext uri="{BB962C8B-B14F-4D97-AF65-F5344CB8AC3E}">
        <p14:creationId xmlns:p14="http://schemas.microsoft.com/office/powerpoint/2010/main" val="27499290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1 and 2 line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46331"/>
          </a:xfrm>
        </p:spPr>
        <p:txBody>
          <a:bodyPr/>
          <a:lstStyle>
            <a:lvl1pPr>
              <a:lnSpc>
                <a:spcPct val="100000"/>
              </a:lnSpc>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347472" indent="-347472">
              <a:buClr>
                <a:srgbClr val="DF4A20"/>
              </a:buClr>
              <a:defRPr/>
            </a:lvl1pPr>
            <a:lvl2pPr marL="740664" indent="-283464">
              <a:buClr>
                <a:srgbClr val="DF4A20"/>
              </a:buClr>
              <a:defRPr/>
            </a:lvl2pPr>
            <a:lvl3pPr marL="1143000" indent="-228600">
              <a:buClr>
                <a:srgbClr val="DF4A20"/>
              </a:buClr>
              <a:defRPr/>
            </a:lvl3pPr>
            <a:lvl4pPr marL="1600200" indent="-228600">
              <a:buClr>
                <a:srgbClr val="DF4A20"/>
              </a:buClr>
              <a:defRPr/>
            </a:lvl4pPr>
            <a:lvl5pPr marL="2057400" indent="-228600">
              <a:buClr>
                <a:srgbClr val="DF4A20"/>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2"/>
          <p:cNvSpPr>
            <a:spLocks noGrp="1"/>
          </p:cNvSpPr>
          <p:nvPr>
            <p:ph type="ftr" sz="quarter" idx="3"/>
          </p:nvPr>
        </p:nvSpPr>
        <p:spPr>
          <a:xfrm>
            <a:off x="66575" y="6586347"/>
            <a:ext cx="3086100" cy="232932"/>
          </a:xfrm>
          <a:prstGeom prst="rect">
            <a:avLst/>
          </a:prstGeom>
        </p:spPr>
        <p:txBody>
          <a:bodyPr vert="horz" lIns="91440" tIns="45720" rIns="91440" bIns="45720" rtlCol="0" anchor="ctr"/>
          <a:lstStyle>
            <a:lvl1pPr algn="l">
              <a:defRPr sz="900">
                <a:solidFill>
                  <a:schemeClr val="tx1"/>
                </a:solidFill>
              </a:defRPr>
            </a:lvl1pPr>
          </a:lstStyle>
          <a:p>
            <a:r>
              <a:rPr lang="en-US" dirty="0">
                <a:solidFill>
                  <a:srgbClr val="000000"/>
                </a:solidFill>
                <a:cs typeface="Arial"/>
              </a:rPr>
              <a:t>© 2017 Pearson Education, Inc.</a:t>
            </a:r>
          </a:p>
        </p:txBody>
      </p:sp>
    </p:spTree>
    <p:extLst>
      <p:ext uri="{BB962C8B-B14F-4D97-AF65-F5344CB8AC3E}">
        <p14:creationId xmlns:p14="http://schemas.microsoft.com/office/powerpoint/2010/main" val="30867932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3 line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46331"/>
          </a:xfrm>
        </p:spPr>
        <p:txBody>
          <a:bodyPr/>
          <a:lstStyle>
            <a:lvl1pPr>
              <a:lnSpc>
                <a:spcPct val="100000"/>
              </a:lnSpc>
              <a:defRPr/>
            </a:lvl1pPr>
          </a:lstStyle>
          <a:p>
            <a:r>
              <a:rPr lang="en-US" dirty="0"/>
              <a:t>Click to edit Master title style</a:t>
            </a:r>
          </a:p>
        </p:txBody>
      </p:sp>
      <p:sp>
        <p:nvSpPr>
          <p:cNvPr id="3" name="Content Placeholder 2"/>
          <p:cNvSpPr>
            <a:spLocks noGrp="1"/>
          </p:cNvSpPr>
          <p:nvPr>
            <p:ph idx="1"/>
          </p:nvPr>
        </p:nvSpPr>
        <p:spPr>
          <a:xfrm>
            <a:off x="152400" y="1752600"/>
            <a:ext cx="8839199" cy="4737496"/>
          </a:xfrm>
        </p:spPr>
        <p:txBody>
          <a:bodyPr/>
          <a:lstStyle>
            <a:lvl1pPr marL="347472" indent="-347472">
              <a:buClr>
                <a:srgbClr val="DF4A20"/>
              </a:buClr>
              <a:defRPr/>
            </a:lvl1pPr>
            <a:lvl2pPr marL="740664" indent="-283464">
              <a:buClr>
                <a:srgbClr val="DF4A20"/>
              </a:buClr>
              <a:defRPr/>
            </a:lvl2pPr>
            <a:lvl3pPr marL="1143000" indent="-228600">
              <a:buClr>
                <a:srgbClr val="DF4A20"/>
              </a:buClr>
              <a:defRPr/>
            </a:lvl3pPr>
            <a:lvl4pPr marL="1600200" indent="-228600">
              <a:buClr>
                <a:srgbClr val="DF4A20"/>
              </a:buClr>
              <a:defRPr/>
            </a:lvl4pPr>
            <a:lvl5pPr marL="2057400" indent="-228600">
              <a:buClr>
                <a:srgbClr val="DF4A20"/>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2"/>
          <p:cNvSpPr>
            <a:spLocks noGrp="1"/>
          </p:cNvSpPr>
          <p:nvPr>
            <p:ph type="ftr" sz="quarter" idx="3"/>
          </p:nvPr>
        </p:nvSpPr>
        <p:spPr>
          <a:xfrm>
            <a:off x="66575" y="6586347"/>
            <a:ext cx="3086100" cy="232932"/>
          </a:xfrm>
          <a:prstGeom prst="rect">
            <a:avLst/>
          </a:prstGeom>
        </p:spPr>
        <p:txBody>
          <a:bodyPr vert="horz" lIns="91440" tIns="45720" rIns="91440" bIns="45720" rtlCol="0" anchor="ctr"/>
          <a:lstStyle>
            <a:lvl1pPr algn="l">
              <a:defRPr sz="900">
                <a:solidFill>
                  <a:schemeClr val="tx1"/>
                </a:solidFill>
              </a:defRPr>
            </a:lvl1pPr>
          </a:lstStyle>
          <a:p>
            <a:r>
              <a:rPr lang="en-US" dirty="0">
                <a:solidFill>
                  <a:srgbClr val="000000"/>
                </a:solidFill>
                <a:cs typeface="Arial"/>
              </a:rPr>
              <a:t>© 2017 Pearson Education, Inc.</a:t>
            </a:r>
          </a:p>
        </p:txBody>
      </p:sp>
    </p:spTree>
    <p:extLst>
      <p:ext uri="{BB962C8B-B14F-4D97-AF65-F5344CB8AC3E}">
        <p14:creationId xmlns:p14="http://schemas.microsoft.com/office/powerpoint/2010/main" val="26530683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No Title with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347472" indent="-347472">
              <a:buClr>
                <a:srgbClr val="DF4A20"/>
              </a:buClr>
              <a:defRPr/>
            </a:lvl1pPr>
            <a:lvl2pPr marL="740664" indent="-283464">
              <a:buClr>
                <a:srgbClr val="DF4A20"/>
              </a:buClr>
              <a:defRPr/>
            </a:lvl2pPr>
            <a:lvl3pPr marL="1143000" indent="-228600">
              <a:buClr>
                <a:srgbClr val="DF4A20"/>
              </a:buClr>
              <a:defRPr/>
            </a:lvl3pPr>
            <a:lvl4pPr marL="1600200" indent="-228600">
              <a:buClr>
                <a:srgbClr val="DF4A20"/>
              </a:buClr>
              <a:defRPr/>
            </a:lvl4pPr>
            <a:lvl5pPr marL="2057400" indent="-228600">
              <a:buClr>
                <a:srgbClr val="DF4A20"/>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2"/>
          <p:cNvSpPr>
            <a:spLocks noGrp="1"/>
          </p:cNvSpPr>
          <p:nvPr>
            <p:ph type="ftr" sz="quarter" idx="3"/>
          </p:nvPr>
        </p:nvSpPr>
        <p:spPr>
          <a:xfrm>
            <a:off x="66575" y="6586347"/>
            <a:ext cx="3086100" cy="232932"/>
          </a:xfrm>
          <a:prstGeom prst="rect">
            <a:avLst/>
          </a:prstGeom>
        </p:spPr>
        <p:txBody>
          <a:bodyPr vert="horz" lIns="91440" tIns="45720" rIns="91440" bIns="45720" rtlCol="0" anchor="ctr"/>
          <a:lstStyle>
            <a:lvl1pPr algn="l">
              <a:defRPr sz="900">
                <a:solidFill>
                  <a:schemeClr val="tx1"/>
                </a:solidFill>
              </a:defRPr>
            </a:lvl1pPr>
          </a:lstStyle>
          <a:p>
            <a:r>
              <a:rPr lang="en-US" dirty="0">
                <a:solidFill>
                  <a:srgbClr val="000000"/>
                </a:solidFill>
                <a:cs typeface="Arial"/>
              </a:rPr>
              <a:t>© 2017 Pearson Education, Inc.</a:t>
            </a:r>
          </a:p>
        </p:txBody>
      </p:sp>
    </p:spTree>
    <p:extLst>
      <p:ext uri="{BB962C8B-B14F-4D97-AF65-F5344CB8AC3E}">
        <p14:creationId xmlns:p14="http://schemas.microsoft.com/office/powerpoint/2010/main" val="39370054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2"/>
          <p:cNvSpPr>
            <a:spLocks noGrp="1"/>
          </p:cNvSpPr>
          <p:nvPr>
            <p:ph type="ftr" sz="quarter" idx="3"/>
          </p:nvPr>
        </p:nvSpPr>
        <p:spPr>
          <a:xfrm>
            <a:off x="66575" y="6586347"/>
            <a:ext cx="3086100" cy="232932"/>
          </a:xfrm>
          <a:prstGeom prst="rect">
            <a:avLst/>
          </a:prstGeom>
        </p:spPr>
        <p:txBody>
          <a:bodyPr vert="horz" lIns="91440" tIns="45720" rIns="91440" bIns="45720" rtlCol="0" anchor="ctr"/>
          <a:lstStyle>
            <a:lvl1pPr algn="l">
              <a:defRPr sz="900">
                <a:solidFill>
                  <a:schemeClr val="tx1"/>
                </a:solidFill>
              </a:defRPr>
            </a:lvl1pPr>
          </a:lstStyle>
          <a:p>
            <a:r>
              <a:rPr lang="en-US" dirty="0">
                <a:solidFill>
                  <a:srgbClr val="000000"/>
                </a:solidFill>
                <a:cs typeface="Arial"/>
              </a:rPr>
              <a:t>© 2017 Pearson Education, Inc.</a:t>
            </a:r>
          </a:p>
        </p:txBody>
      </p:sp>
    </p:spTree>
    <p:extLst>
      <p:ext uri="{BB962C8B-B14F-4D97-AF65-F5344CB8AC3E}">
        <p14:creationId xmlns:p14="http://schemas.microsoft.com/office/powerpoint/2010/main" val="16242999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3"/>
          </p:nvPr>
        </p:nvSpPr>
        <p:spPr>
          <a:xfrm>
            <a:off x="66575" y="6586347"/>
            <a:ext cx="3086100" cy="232932"/>
          </a:xfrm>
          <a:prstGeom prst="rect">
            <a:avLst/>
          </a:prstGeom>
        </p:spPr>
        <p:txBody>
          <a:bodyPr vert="horz" lIns="91440" tIns="45720" rIns="91440" bIns="45720" rtlCol="0" anchor="ctr"/>
          <a:lstStyle>
            <a:lvl1pPr algn="l">
              <a:defRPr sz="900">
                <a:solidFill>
                  <a:schemeClr val="tx1"/>
                </a:solidFill>
              </a:defRPr>
            </a:lvl1pPr>
          </a:lstStyle>
          <a:p>
            <a:r>
              <a:rPr lang="en-US" dirty="0">
                <a:solidFill>
                  <a:srgbClr val="000000"/>
                </a:solidFill>
                <a:cs typeface="Arial"/>
              </a:rPr>
              <a:t>© 2017 Pearson Education, Inc.</a:t>
            </a:r>
          </a:p>
        </p:txBody>
      </p:sp>
    </p:spTree>
    <p:extLst>
      <p:ext uri="{BB962C8B-B14F-4D97-AF65-F5344CB8AC3E}">
        <p14:creationId xmlns:p14="http://schemas.microsoft.com/office/powerpoint/2010/main" val="10272437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2162528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rgbClr val="F2B30C"/>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a:ext>
            </a:extLst>
          </a:blip>
          <a:srcRect t="-1" b="-1"/>
          <a:stretch/>
        </p:blipFill>
        <p:spPr>
          <a:xfrm>
            <a:off x="152400" y="152400"/>
            <a:ext cx="4495800" cy="6356360"/>
          </a:xfrm>
          <a:prstGeom prst="rect">
            <a:avLst/>
          </a:prstGeom>
        </p:spPr>
      </p:pic>
      <p:sp>
        <p:nvSpPr>
          <p:cNvPr id="13" name="TextBox 12"/>
          <p:cNvSpPr txBox="1"/>
          <p:nvPr/>
        </p:nvSpPr>
        <p:spPr>
          <a:xfrm>
            <a:off x="6827225" y="6019800"/>
            <a:ext cx="2164375" cy="738664"/>
          </a:xfrm>
          <a:prstGeom prst="rect">
            <a:avLst/>
          </a:prstGeom>
          <a:noFill/>
        </p:spPr>
        <p:txBody>
          <a:bodyPr wrap="none" rtlCol="0">
            <a:spAutoFit/>
          </a:bodyPr>
          <a:lstStyle/>
          <a:p>
            <a:pPr algn="r" defTabSz="914400" eaLnBrk="0" fontAlgn="base" hangingPunct="0">
              <a:spcBef>
                <a:spcPct val="0"/>
              </a:spcBef>
              <a:spcAft>
                <a:spcPct val="0"/>
              </a:spcAft>
              <a:defRPr/>
            </a:pPr>
            <a:r>
              <a:rPr lang="en-US" sz="1400" dirty="0">
                <a:solidFill>
                  <a:srgbClr val="000000"/>
                </a:solidFill>
                <a:latin typeface="Arial" panose="020B0604020202020204" pitchFamily="34" charset="0"/>
                <a:ea typeface="ヒラギノ角ゴ Pro W3" charset="-128"/>
                <a:cs typeface="Arial"/>
              </a:rPr>
              <a:t>Lecture Presentations by</a:t>
            </a:r>
            <a:br>
              <a:rPr lang="en-US" sz="1400" dirty="0">
                <a:solidFill>
                  <a:srgbClr val="000000"/>
                </a:solidFill>
                <a:latin typeface="Arial" panose="020B0604020202020204" pitchFamily="34" charset="0"/>
                <a:ea typeface="ヒラギノ角ゴ Pro W3" charset="-128"/>
                <a:cs typeface="Arial"/>
              </a:rPr>
            </a:br>
            <a:r>
              <a:rPr lang="en-US" sz="1400" dirty="0">
                <a:solidFill>
                  <a:srgbClr val="000000"/>
                </a:solidFill>
                <a:latin typeface="Arial" panose="020B0604020202020204" pitchFamily="34" charset="0"/>
                <a:ea typeface="ヒラギノ角ゴ Pro W3" charset="-128"/>
                <a:cs typeface="Arial"/>
              </a:rPr>
              <a:t>Nicole </a:t>
            </a:r>
            <a:r>
              <a:rPr lang="en-US" sz="1400" dirty="0" err="1">
                <a:solidFill>
                  <a:srgbClr val="000000"/>
                </a:solidFill>
                <a:latin typeface="Arial" panose="020B0604020202020204" pitchFamily="34" charset="0"/>
                <a:ea typeface="ヒラギノ角ゴ Pro W3" charset="-128"/>
                <a:cs typeface="Arial"/>
              </a:rPr>
              <a:t>Tunbridge</a:t>
            </a:r>
            <a:r>
              <a:rPr lang="en-US" sz="1400" dirty="0">
                <a:solidFill>
                  <a:srgbClr val="000000"/>
                </a:solidFill>
                <a:latin typeface="Arial" panose="020B0604020202020204" pitchFamily="34" charset="0"/>
                <a:ea typeface="ヒラギノ角ゴ Pro W3" charset="-128"/>
                <a:cs typeface="Arial"/>
              </a:rPr>
              <a:t> and</a:t>
            </a:r>
          </a:p>
          <a:p>
            <a:pPr algn="r" defTabSz="914400" eaLnBrk="0" fontAlgn="base" hangingPunct="0">
              <a:spcBef>
                <a:spcPct val="0"/>
              </a:spcBef>
              <a:spcAft>
                <a:spcPct val="0"/>
              </a:spcAft>
            </a:pPr>
            <a:r>
              <a:rPr lang="en-US" sz="1400" dirty="0">
                <a:solidFill>
                  <a:srgbClr val="000000"/>
                </a:solidFill>
                <a:latin typeface="Arial" panose="020B0604020202020204" pitchFamily="34" charset="0"/>
                <a:ea typeface="ヒラギノ角ゴ Pro W3" charset="-128"/>
                <a:cs typeface="Arial"/>
              </a:rPr>
              <a:t>Kathleen Fitzpatrick</a:t>
            </a:r>
          </a:p>
        </p:txBody>
      </p:sp>
      <p:sp>
        <p:nvSpPr>
          <p:cNvPr id="7" name="Footer Placeholder 2"/>
          <p:cNvSpPr>
            <a:spLocks noGrp="1"/>
          </p:cNvSpPr>
          <p:nvPr>
            <p:ph type="ftr" sz="quarter" idx="3"/>
          </p:nvPr>
        </p:nvSpPr>
        <p:spPr>
          <a:xfrm>
            <a:off x="0" y="6490096"/>
            <a:ext cx="3086100" cy="365125"/>
          </a:xfrm>
          <a:prstGeom prst="rect">
            <a:avLst/>
          </a:prstGeom>
        </p:spPr>
        <p:txBody>
          <a:bodyPr vert="horz" lIns="91440" tIns="45720" rIns="91440" bIns="45720" rtlCol="0" anchor="ctr"/>
          <a:lstStyle>
            <a:lvl1pPr algn="l">
              <a:defRPr sz="900">
                <a:solidFill>
                  <a:schemeClr val="tx1"/>
                </a:solidFill>
              </a:defRPr>
            </a:lvl1pPr>
          </a:lstStyle>
          <a:p>
            <a:r>
              <a:rPr lang="en-US" dirty="0">
                <a:solidFill>
                  <a:srgbClr val="000000"/>
                </a:solidFill>
                <a:cs typeface="Arial"/>
              </a:rPr>
              <a:t>© 2017 Pearson Education, Inc.</a:t>
            </a:r>
          </a:p>
        </p:txBody>
      </p:sp>
      <p:sp>
        <p:nvSpPr>
          <p:cNvPr id="6" name="Rectangle 5"/>
          <p:cNvSpPr/>
          <p:nvPr userDrawn="1"/>
        </p:nvSpPr>
        <p:spPr>
          <a:xfrm>
            <a:off x="4876800" y="152400"/>
            <a:ext cx="4114800" cy="5791200"/>
          </a:xfrm>
          <a:prstGeom prst="rect">
            <a:avLst/>
          </a:prstGeom>
        </p:spPr>
        <p:txBody>
          <a:bodyPr wrap="square" anchor="ctr">
            <a:noAutofit/>
          </a:bodyPr>
          <a:lstStyle/>
          <a:p>
            <a:pPr algn="ctr" defTabSz="914400" eaLnBrk="0" fontAlgn="base" hangingPunct="0">
              <a:spcBef>
                <a:spcPct val="0"/>
              </a:spcBef>
              <a:spcAft>
                <a:spcPct val="0"/>
              </a:spcAft>
              <a:defRPr/>
            </a:pPr>
            <a:r>
              <a:rPr lang="en-US" sz="4000" b="1" dirty="0">
                <a:solidFill>
                  <a:srgbClr val="DF4A20"/>
                </a:solidFill>
                <a:effectLst>
                  <a:outerShdw blurRad="38100" dist="38100" dir="2700000" algn="tl">
                    <a:srgbClr val="000000">
                      <a:alpha val="43137"/>
                    </a:srgbClr>
                  </a:outerShdw>
                </a:effectLst>
                <a:latin typeface="Arial" panose="020B0604020202020204" pitchFamily="34" charset="0"/>
                <a:ea typeface="ヒラギノ角ゴ Pro W3" charset="-128"/>
                <a:cs typeface="Arial"/>
              </a:rPr>
              <a:t>Chapter 16</a:t>
            </a:r>
            <a:br>
              <a:rPr lang="en-US" sz="3200" b="1" dirty="0">
                <a:solidFill>
                  <a:srgbClr val="DF4A20"/>
                </a:solidFill>
                <a:latin typeface="Arial" panose="020B0604020202020204" pitchFamily="34" charset="0"/>
                <a:ea typeface="ヒラギノ角ゴ Pro W3" charset="-128"/>
                <a:cs typeface="Arial"/>
              </a:rPr>
            </a:br>
            <a:br>
              <a:rPr lang="en-US" sz="3600" dirty="0">
                <a:solidFill>
                  <a:srgbClr val="000000"/>
                </a:solidFill>
                <a:latin typeface="Arial" panose="020B0604020202020204" pitchFamily="34" charset="0"/>
                <a:ea typeface="ヒラギノ角ゴ Pro W3" charset="-128"/>
                <a:cs typeface="Arial"/>
              </a:rPr>
            </a:br>
            <a:r>
              <a:rPr lang="en-US" sz="4000" b="1" dirty="0">
                <a:solidFill>
                  <a:srgbClr val="000000"/>
                </a:solidFill>
                <a:effectLst>
                  <a:outerShdw blurRad="38100" dist="38100" dir="2700000" algn="tl">
                    <a:srgbClr val="000000">
                      <a:alpha val="43137"/>
                    </a:srgbClr>
                  </a:outerShdw>
                </a:effectLst>
                <a:latin typeface="Arial" panose="020B0604020202020204" pitchFamily="34" charset="0"/>
                <a:ea typeface="ヒラギノ角ゴ Pro W3" charset="-128"/>
                <a:cs typeface="Arial"/>
              </a:rPr>
              <a:t>The Molecular Basis of Inheritance</a:t>
            </a:r>
          </a:p>
        </p:txBody>
      </p:sp>
    </p:spTree>
    <p:extLst>
      <p:ext uri="{BB962C8B-B14F-4D97-AF65-F5344CB8AC3E}">
        <p14:creationId xmlns:p14="http://schemas.microsoft.com/office/powerpoint/2010/main" val="28544410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1 and 2 line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46331"/>
          </a:xfrm>
        </p:spPr>
        <p:txBody>
          <a:bodyPr/>
          <a:lstStyle>
            <a:lvl1pPr>
              <a:lnSpc>
                <a:spcPct val="100000"/>
              </a:lnSpc>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347472" indent="-347472">
              <a:buClr>
                <a:srgbClr val="DF4A20"/>
              </a:buClr>
              <a:defRPr/>
            </a:lvl1pPr>
            <a:lvl2pPr marL="740664" indent="-283464">
              <a:buClr>
                <a:srgbClr val="DF4A20"/>
              </a:buClr>
              <a:defRPr/>
            </a:lvl2pPr>
            <a:lvl3pPr marL="1143000" indent="-228600">
              <a:buClr>
                <a:srgbClr val="DF4A20"/>
              </a:buClr>
              <a:defRPr/>
            </a:lvl3pPr>
            <a:lvl4pPr marL="1600200" indent="-228600">
              <a:buClr>
                <a:srgbClr val="DF4A20"/>
              </a:buClr>
              <a:defRPr/>
            </a:lvl4pPr>
            <a:lvl5pPr marL="2057400" indent="-228600">
              <a:buClr>
                <a:srgbClr val="DF4A20"/>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2"/>
          <p:cNvSpPr>
            <a:spLocks noGrp="1"/>
          </p:cNvSpPr>
          <p:nvPr>
            <p:ph type="ftr" sz="quarter" idx="3"/>
          </p:nvPr>
        </p:nvSpPr>
        <p:spPr>
          <a:xfrm>
            <a:off x="66575" y="6586347"/>
            <a:ext cx="3086100" cy="232932"/>
          </a:xfrm>
          <a:prstGeom prst="rect">
            <a:avLst/>
          </a:prstGeom>
        </p:spPr>
        <p:txBody>
          <a:bodyPr vert="horz" lIns="91440" tIns="45720" rIns="91440" bIns="45720" rtlCol="0" anchor="ctr"/>
          <a:lstStyle>
            <a:lvl1pPr algn="l">
              <a:defRPr sz="900">
                <a:solidFill>
                  <a:schemeClr val="tx1"/>
                </a:solidFill>
              </a:defRPr>
            </a:lvl1pPr>
          </a:lstStyle>
          <a:p>
            <a:r>
              <a:rPr lang="en-US" dirty="0">
                <a:solidFill>
                  <a:srgbClr val="000000"/>
                </a:solidFill>
                <a:cs typeface="Arial"/>
              </a:rPr>
              <a:t>© 2017 Pearson Education, Inc.</a:t>
            </a:r>
          </a:p>
        </p:txBody>
      </p:sp>
    </p:spTree>
    <p:extLst>
      <p:ext uri="{BB962C8B-B14F-4D97-AF65-F5344CB8AC3E}">
        <p14:creationId xmlns:p14="http://schemas.microsoft.com/office/powerpoint/2010/main" val="4258078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3 line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46331"/>
          </a:xfrm>
        </p:spPr>
        <p:txBody>
          <a:bodyPr/>
          <a:lstStyle>
            <a:lvl1pPr>
              <a:lnSpc>
                <a:spcPct val="100000"/>
              </a:lnSpc>
              <a:defRPr/>
            </a:lvl1pPr>
          </a:lstStyle>
          <a:p>
            <a:r>
              <a:rPr lang="en-US" dirty="0"/>
              <a:t>Click to edit Master title style</a:t>
            </a:r>
          </a:p>
        </p:txBody>
      </p:sp>
      <p:sp>
        <p:nvSpPr>
          <p:cNvPr id="3" name="Content Placeholder 2"/>
          <p:cNvSpPr>
            <a:spLocks noGrp="1"/>
          </p:cNvSpPr>
          <p:nvPr>
            <p:ph idx="1"/>
          </p:nvPr>
        </p:nvSpPr>
        <p:spPr>
          <a:xfrm>
            <a:off x="152400" y="1752600"/>
            <a:ext cx="8839199" cy="4737496"/>
          </a:xfrm>
        </p:spPr>
        <p:txBody>
          <a:bodyPr/>
          <a:lstStyle>
            <a:lvl1pPr marL="347472" indent="-347472">
              <a:buClr>
                <a:srgbClr val="DF4A20"/>
              </a:buClr>
              <a:defRPr/>
            </a:lvl1pPr>
            <a:lvl2pPr marL="740664" indent="-283464">
              <a:buClr>
                <a:srgbClr val="DF4A20"/>
              </a:buClr>
              <a:defRPr/>
            </a:lvl2pPr>
            <a:lvl3pPr marL="1143000" indent="-228600">
              <a:buClr>
                <a:srgbClr val="DF4A20"/>
              </a:buClr>
              <a:defRPr/>
            </a:lvl3pPr>
            <a:lvl4pPr marL="1600200" indent="-228600">
              <a:buClr>
                <a:srgbClr val="DF4A20"/>
              </a:buClr>
              <a:defRPr/>
            </a:lvl4pPr>
            <a:lvl5pPr marL="2057400" indent="-228600">
              <a:buClr>
                <a:srgbClr val="DF4A20"/>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2"/>
          <p:cNvSpPr>
            <a:spLocks noGrp="1"/>
          </p:cNvSpPr>
          <p:nvPr>
            <p:ph type="ftr" sz="quarter" idx="3"/>
          </p:nvPr>
        </p:nvSpPr>
        <p:spPr>
          <a:xfrm>
            <a:off x="66575" y="6586347"/>
            <a:ext cx="3086100" cy="232932"/>
          </a:xfrm>
          <a:prstGeom prst="rect">
            <a:avLst/>
          </a:prstGeom>
        </p:spPr>
        <p:txBody>
          <a:bodyPr vert="horz" lIns="91440" tIns="45720" rIns="91440" bIns="45720" rtlCol="0" anchor="ctr"/>
          <a:lstStyle>
            <a:lvl1pPr algn="l">
              <a:defRPr sz="900">
                <a:solidFill>
                  <a:schemeClr val="tx1"/>
                </a:solidFill>
              </a:defRPr>
            </a:lvl1pPr>
          </a:lstStyle>
          <a:p>
            <a:r>
              <a:rPr lang="en-US" dirty="0">
                <a:solidFill>
                  <a:srgbClr val="000000"/>
                </a:solidFill>
                <a:cs typeface="Arial"/>
              </a:rPr>
              <a:t>© 2017 Pearson Education, Inc.</a:t>
            </a:r>
          </a:p>
        </p:txBody>
      </p:sp>
    </p:spTree>
    <p:extLst>
      <p:ext uri="{BB962C8B-B14F-4D97-AF65-F5344CB8AC3E}">
        <p14:creationId xmlns:p14="http://schemas.microsoft.com/office/powerpoint/2010/main" val="7792880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No Title with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347472" indent="-347472">
              <a:buClr>
                <a:srgbClr val="DF4A20"/>
              </a:buClr>
              <a:defRPr/>
            </a:lvl1pPr>
            <a:lvl2pPr marL="740664" indent="-283464">
              <a:buClr>
                <a:srgbClr val="DF4A20"/>
              </a:buClr>
              <a:defRPr/>
            </a:lvl2pPr>
            <a:lvl3pPr marL="1143000" indent="-228600">
              <a:buClr>
                <a:srgbClr val="DF4A20"/>
              </a:buClr>
              <a:defRPr/>
            </a:lvl3pPr>
            <a:lvl4pPr marL="1600200" indent="-228600">
              <a:buClr>
                <a:srgbClr val="DF4A20"/>
              </a:buClr>
              <a:defRPr/>
            </a:lvl4pPr>
            <a:lvl5pPr marL="2057400" indent="-228600">
              <a:buClr>
                <a:srgbClr val="DF4A20"/>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2"/>
          <p:cNvSpPr>
            <a:spLocks noGrp="1"/>
          </p:cNvSpPr>
          <p:nvPr>
            <p:ph type="ftr" sz="quarter" idx="3"/>
          </p:nvPr>
        </p:nvSpPr>
        <p:spPr>
          <a:xfrm>
            <a:off x="66575" y="6586347"/>
            <a:ext cx="3086100" cy="232932"/>
          </a:xfrm>
          <a:prstGeom prst="rect">
            <a:avLst/>
          </a:prstGeom>
        </p:spPr>
        <p:txBody>
          <a:bodyPr vert="horz" lIns="91440" tIns="45720" rIns="91440" bIns="45720" rtlCol="0" anchor="ctr"/>
          <a:lstStyle>
            <a:lvl1pPr algn="l">
              <a:defRPr sz="900">
                <a:solidFill>
                  <a:schemeClr val="tx1"/>
                </a:solidFill>
              </a:defRPr>
            </a:lvl1pPr>
          </a:lstStyle>
          <a:p>
            <a:r>
              <a:rPr lang="en-US" dirty="0">
                <a:solidFill>
                  <a:srgbClr val="000000"/>
                </a:solidFill>
                <a:cs typeface="Arial"/>
              </a:rPr>
              <a:t>© 2017 Pearson Education, Inc.</a:t>
            </a:r>
          </a:p>
        </p:txBody>
      </p:sp>
    </p:spTree>
    <p:extLst>
      <p:ext uri="{BB962C8B-B14F-4D97-AF65-F5344CB8AC3E}">
        <p14:creationId xmlns:p14="http://schemas.microsoft.com/office/powerpoint/2010/main" val="35862033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D6706BE-F3C9-0B4F-BD82-E748C01D6D25}" type="datetimeFigureOut">
              <a:rPr lang="en-US" smtClean="0"/>
              <a:t>3/14/22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DD0D46-5B4A-2C4F-9BFC-EFCE14D1DDE1}" type="slidenum">
              <a:rPr lang="en-US" smtClean="0"/>
              <a:t>‹#›</a:t>
            </a:fld>
            <a:endParaRPr lang="en-US"/>
          </a:p>
        </p:txBody>
      </p:sp>
    </p:spTree>
    <p:extLst>
      <p:ext uri="{BB962C8B-B14F-4D97-AF65-F5344CB8AC3E}">
        <p14:creationId xmlns:p14="http://schemas.microsoft.com/office/powerpoint/2010/main" val="19335474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2"/>
          <p:cNvSpPr>
            <a:spLocks noGrp="1"/>
          </p:cNvSpPr>
          <p:nvPr>
            <p:ph type="ftr" sz="quarter" idx="3"/>
          </p:nvPr>
        </p:nvSpPr>
        <p:spPr>
          <a:xfrm>
            <a:off x="66575" y="6586347"/>
            <a:ext cx="3086100" cy="232932"/>
          </a:xfrm>
          <a:prstGeom prst="rect">
            <a:avLst/>
          </a:prstGeom>
        </p:spPr>
        <p:txBody>
          <a:bodyPr vert="horz" lIns="91440" tIns="45720" rIns="91440" bIns="45720" rtlCol="0" anchor="ctr"/>
          <a:lstStyle>
            <a:lvl1pPr algn="l">
              <a:defRPr sz="900">
                <a:solidFill>
                  <a:schemeClr val="tx1"/>
                </a:solidFill>
              </a:defRPr>
            </a:lvl1pPr>
          </a:lstStyle>
          <a:p>
            <a:r>
              <a:rPr lang="en-US" dirty="0">
                <a:solidFill>
                  <a:srgbClr val="000000"/>
                </a:solidFill>
                <a:cs typeface="Arial"/>
              </a:rPr>
              <a:t>© 2017 Pearson Education, Inc.</a:t>
            </a:r>
          </a:p>
        </p:txBody>
      </p:sp>
    </p:spTree>
    <p:extLst>
      <p:ext uri="{BB962C8B-B14F-4D97-AF65-F5344CB8AC3E}">
        <p14:creationId xmlns:p14="http://schemas.microsoft.com/office/powerpoint/2010/main" val="279860326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3"/>
          </p:nvPr>
        </p:nvSpPr>
        <p:spPr>
          <a:xfrm>
            <a:off x="66575" y="6586347"/>
            <a:ext cx="3086100" cy="232932"/>
          </a:xfrm>
          <a:prstGeom prst="rect">
            <a:avLst/>
          </a:prstGeom>
        </p:spPr>
        <p:txBody>
          <a:bodyPr vert="horz" lIns="91440" tIns="45720" rIns="91440" bIns="45720" rtlCol="0" anchor="ctr"/>
          <a:lstStyle>
            <a:lvl1pPr algn="l">
              <a:defRPr sz="900">
                <a:solidFill>
                  <a:schemeClr val="tx1"/>
                </a:solidFill>
              </a:defRPr>
            </a:lvl1pPr>
          </a:lstStyle>
          <a:p>
            <a:r>
              <a:rPr lang="en-US" dirty="0">
                <a:solidFill>
                  <a:srgbClr val="000000"/>
                </a:solidFill>
                <a:cs typeface="Arial"/>
              </a:rPr>
              <a:t>© 2017 Pearson Education, Inc.</a:t>
            </a:r>
          </a:p>
        </p:txBody>
      </p:sp>
    </p:spTree>
    <p:extLst>
      <p:ext uri="{BB962C8B-B14F-4D97-AF65-F5344CB8AC3E}">
        <p14:creationId xmlns:p14="http://schemas.microsoft.com/office/powerpoint/2010/main" val="2384675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rgbClr val="F2B30C"/>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a:ext>
            </a:extLst>
          </a:blip>
          <a:srcRect t="-1" b="-1"/>
          <a:stretch/>
        </p:blipFill>
        <p:spPr>
          <a:xfrm>
            <a:off x="152400" y="152400"/>
            <a:ext cx="4495800" cy="6356360"/>
          </a:xfrm>
          <a:prstGeom prst="rect">
            <a:avLst/>
          </a:prstGeom>
        </p:spPr>
      </p:pic>
      <p:sp>
        <p:nvSpPr>
          <p:cNvPr id="13" name="TextBox 12"/>
          <p:cNvSpPr txBox="1"/>
          <p:nvPr/>
        </p:nvSpPr>
        <p:spPr>
          <a:xfrm>
            <a:off x="6827225" y="6019800"/>
            <a:ext cx="2164375" cy="738664"/>
          </a:xfrm>
          <a:prstGeom prst="rect">
            <a:avLst/>
          </a:prstGeom>
          <a:noFill/>
        </p:spPr>
        <p:txBody>
          <a:bodyPr wrap="none" rtlCol="0">
            <a:spAutoFit/>
          </a:bodyPr>
          <a:lstStyle/>
          <a:p>
            <a:pPr algn="r" defTabSz="914400" eaLnBrk="0" fontAlgn="base" hangingPunct="0">
              <a:spcBef>
                <a:spcPct val="0"/>
              </a:spcBef>
              <a:spcAft>
                <a:spcPct val="0"/>
              </a:spcAft>
              <a:defRPr/>
            </a:pPr>
            <a:r>
              <a:rPr lang="en-US" sz="1400" dirty="0">
                <a:solidFill>
                  <a:srgbClr val="000000"/>
                </a:solidFill>
                <a:latin typeface="Arial" panose="020B0604020202020204" pitchFamily="34" charset="0"/>
                <a:ea typeface="ヒラギノ角ゴ Pro W3" charset="-128"/>
                <a:cs typeface="Arial"/>
              </a:rPr>
              <a:t>Lecture Presentations by</a:t>
            </a:r>
            <a:br>
              <a:rPr lang="en-US" sz="1400" dirty="0">
                <a:solidFill>
                  <a:srgbClr val="000000"/>
                </a:solidFill>
                <a:latin typeface="Arial" panose="020B0604020202020204" pitchFamily="34" charset="0"/>
                <a:ea typeface="ヒラギノ角ゴ Pro W3" charset="-128"/>
                <a:cs typeface="Arial"/>
              </a:rPr>
            </a:br>
            <a:r>
              <a:rPr lang="en-US" sz="1400" dirty="0">
                <a:solidFill>
                  <a:srgbClr val="000000"/>
                </a:solidFill>
                <a:latin typeface="Arial" panose="020B0604020202020204" pitchFamily="34" charset="0"/>
                <a:ea typeface="ヒラギノ角ゴ Pro W3" charset="-128"/>
                <a:cs typeface="Arial"/>
              </a:rPr>
              <a:t>Nicole </a:t>
            </a:r>
            <a:r>
              <a:rPr lang="en-US" sz="1400" dirty="0" err="1">
                <a:solidFill>
                  <a:srgbClr val="000000"/>
                </a:solidFill>
                <a:latin typeface="Arial" panose="020B0604020202020204" pitchFamily="34" charset="0"/>
                <a:ea typeface="ヒラギノ角ゴ Pro W3" charset="-128"/>
                <a:cs typeface="Arial"/>
              </a:rPr>
              <a:t>Tunbridge</a:t>
            </a:r>
            <a:r>
              <a:rPr lang="en-US" sz="1400" dirty="0">
                <a:solidFill>
                  <a:srgbClr val="000000"/>
                </a:solidFill>
                <a:latin typeface="Arial" panose="020B0604020202020204" pitchFamily="34" charset="0"/>
                <a:ea typeface="ヒラギノ角ゴ Pro W3" charset="-128"/>
                <a:cs typeface="Arial"/>
              </a:rPr>
              <a:t> and</a:t>
            </a:r>
          </a:p>
          <a:p>
            <a:pPr algn="r" defTabSz="914400" eaLnBrk="0" fontAlgn="base" hangingPunct="0">
              <a:spcBef>
                <a:spcPct val="0"/>
              </a:spcBef>
              <a:spcAft>
                <a:spcPct val="0"/>
              </a:spcAft>
            </a:pPr>
            <a:r>
              <a:rPr lang="en-US" sz="1400" dirty="0">
                <a:solidFill>
                  <a:srgbClr val="000000"/>
                </a:solidFill>
                <a:latin typeface="Arial" panose="020B0604020202020204" pitchFamily="34" charset="0"/>
                <a:ea typeface="ヒラギノ角ゴ Pro W3" charset="-128"/>
                <a:cs typeface="Arial"/>
              </a:rPr>
              <a:t>Kathleen Fitzpatrick</a:t>
            </a:r>
          </a:p>
        </p:txBody>
      </p:sp>
      <p:sp>
        <p:nvSpPr>
          <p:cNvPr id="7" name="Footer Placeholder 2"/>
          <p:cNvSpPr>
            <a:spLocks noGrp="1"/>
          </p:cNvSpPr>
          <p:nvPr>
            <p:ph type="ftr" sz="quarter" idx="3"/>
          </p:nvPr>
        </p:nvSpPr>
        <p:spPr>
          <a:xfrm>
            <a:off x="0" y="6490096"/>
            <a:ext cx="3086100" cy="365125"/>
          </a:xfrm>
          <a:prstGeom prst="rect">
            <a:avLst/>
          </a:prstGeom>
        </p:spPr>
        <p:txBody>
          <a:bodyPr vert="horz" lIns="91440" tIns="45720" rIns="91440" bIns="45720" rtlCol="0" anchor="ctr"/>
          <a:lstStyle>
            <a:lvl1pPr algn="l">
              <a:defRPr sz="900">
                <a:solidFill>
                  <a:schemeClr val="tx1"/>
                </a:solidFill>
              </a:defRPr>
            </a:lvl1pPr>
          </a:lstStyle>
          <a:p>
            <a:r>
              <a:rPr lang="en-US" dirty="0">
                <a:solidFill>
                  <a:srgbClr val="000000"/>
                </a:solidFill>
                <a:cs typeface="Arial"/>
              </a:rPr>
              <a:t>© 2017 Pearson Education, Inc.</a:t>
            </a:r>
          </a:p>
        </p:txBody>
      </p:sp>
      <p:sp>
        <p:nvSpPr>
          <p:cNvPr id="6" name="Rectangle 5"/>
          <p:cNvSpPr/>
          <p:nvPr userDrawn="1"/>
        </p:nvSpPr>
        <p:spPr>
          <a:xfrm>
            <a:off x="4876800" y="152400"/>
            <a:ext cx="4114800" cy="5791200"/>
          </a:xfrm>
          <a:prstGeom prst="rect">
            <a:avLst/>
          </a:prstGeom>
        </p:spPr>
        <p:txBody>
          <a:bodyPr wrap="square" anchor="ctr">
            <a:noAutofit/>
          </a:bodyPr>
          <a:lstStyle/>
          <a:p>
            <a:pPr algn="ctr" defTabSz="914400" eaLnBrk="0" fontAlgn="base" hangingPunct="0">
              <a:spcBef>
                <a:spcPct val="0"/>
              </a:spcBef>
              <a:spcAft>
                <a:spcPct val="0"/>
              </a:spcAft>
              <a:defRPr/>
            </a:pPr>
            <a:r>
              <a:rPr lang="en-US" sz="4000" b="1" dirty="0">
                <a:solidFill>
                  <a:srgbClr val="DF4A20"/>
                </a:solidFill>
                <a:effectLst>
                  <a:outerShdw blurRad="38100" dist="38100" dir="2700000" algn="tl">
                    <a:srgbClr val="000000">
                      <a:alpha val="43137"/>
                    </a:srgbClr>
                  </a:outerShdw>
                </a:effectLst>
                <a:latin typeface="Arial" panose="020B0604020202020204" pitchFamily="34" charset="0"/>
                <a:ea typeface="ヒラギノ角ゴ Pro W3" charset="-128"/>
                <a:cs typeface="Arial"/>
              </a:rPr>
              <a:t>Chapter 16</a:t>
            </a:r>
            <a:br>
              <a:rPr lang="en-US" sz="3200" b="1" dirty="0">
                <a:solidFill>
                  <a:srgbClr val="DF4A20"/>
                </a:solidFill>
                <a:latin typeface="Arial" panose="020B0604020202020204" pitchFamily="34" charset="0"/>
                <a:ea typeface="ヒラギノ角ゴ Pro W3" charset="-128"/>
                <a:cs typeface="Arial"/>
              </a:rPr>
            </a:br>
            <a:br>
              <a:rPr lang="en-US" sz="3600" dirty="0">
                <a:solidFill>
                  <a:srgbClr val="000000"/>
                </a:solidFill>
                <a:latin typeface="Arial" panose="020B0604020202020204" pitchFamily="34" charset="0"/>
                <a:ea typeface="ヒラギノ角ゴ Pro W3" charset="-128"/>
                <a:cs typeface="Arial"/>
              </a:rPr>
            </a:br>
            <a:r>
              <a:rPr lang="en-US" sz="4000" b="1" dirty="0">
                <a:solidFill>
                  <a:srgbClr val="000000"/>
                </a:solidFill>
                <a:effectLst>
                  <a:outerShdw blurRad="38100" dist="38100" dir="2700000" algn="tl">
                    <a:srgbClr val="000000">
                      <a:alpha val="43137"/>
                    </a:srgbClr>
                  </a:outerShdw>
                </a:effectLst>
                <a:latin typeface="Arial" panose="020B0604020202020204" pitchFamily="34" charset="0"/>
                <a:ea typeface="ヒラギノ角ゴ Pro W3" charset="-128"/>
                <a:cs typeface="Arial"/>
              </a:rPr>
              <a:t>The Molecular Basis of Inheritance</a:t>
            </a:r>
          </a:p>
        </p:txBody>
      </p:sp>
    </p:spTree>
    <p:extLst>
      <p:ext uri="{BB962C8B-B14F-4D97-AF65-F5344CB8AC3E}">
        <p14:creationId xmlns:p14="http://schemas.microsoft.com/office/powerpoint/2010/main" val="8838093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1 and 2 line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46331"/>
          </a:xfrm>
        </p:spPr>
        <p:txBody>
          <a:bodyPr/>
          <a:lstStyle>
            <a:lvl1pPr>
              <a:lnSpc>
                <a:spcPct val="100000"/>
              </a:lnSpc>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347472" indent="-347472">
              <a:buClr>
                <a:srgbClr val="DF4A20"/>
              </a:buClr>
              <a:defRPr/>
            </a:lvl1pPr>
            <a:lvl2pPr marL="740664" indent="-283464">
              <a:buClr>
                <a:srgbClr val="DF4A20"/>
              </a:buClr>
              <a:defRPr/>
            </a:lvl2pPr>
            <a:lvl3pPr marL="1143000" indent="-228600">
              <a:buClr>
                <a:srgbClr val="DF4A20"/>
              </a:buClr>
              <a:defRPr/>
            </a:lvl3pPr>
            <a:lvl4pPr marL="1600200" indent="-228600">
              <a:buClr>
                <a:srgbClr val="DF4A20"/>
              </a:buClr>
              <a:defRPr/>
            </a:lvl4pPr>
            <a:lvl5pPr marL="2057400" indent="-228600">
              <a:buClr>
                <a:srgbClr val="DF4A20"/>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2"/>
          <p:cNvSpPr>
            <a:spLocks noGrp="1"/>
          </p:cNvSpPr>
          <p:nvPr>
            <p:ph type="ftr" sz="quarter" idx="3"/>
          </p:nvPr>
        </p:nvSpPr>
        <p:spPr>
          <a:xfrm>
            <a:off x="66575" y="6586347"/>
            <a:ext cx="3086100" cy="232932"/>
          </a:xfrm>
          <a:prstGeom prst="rect">
            <a:avLst/>
          </a:prstGeom>
        </p:spPr>
        <p:txBody>
          <a:bodyPr vert="horz" lIns="91440" tIns="45720" rIns="91440" bIns="45720" rtlCol="0" anchor="ctr"/>
          <a:lstStyle>
            <a:lvl1pPr algn="l">
              <a:defRPr sz="900">
                <a:solidFill>
                  <a:schemeClr val="tx1"/>
                </a:solidFill>
              </a:defRPr>
            </a:lvl1pPr>
          </a:lstStyle>
          <a:p>
            <a:r>
              <a:rPr lang="en-US" dirty="0">
                <a:solidFill>
                  <a:srgbClr val="000000"/>
                </a:solidFill>
                <a:cs typeface="Arial"/>
              </a:rPr>
              <a:t>© 2017 Pearson Education, Inc.</a:t>
            </a:r>
          </a:p>
        </p:txBody>
      </p:sp>
    </p:spTree>
    <p:extLst>
      <p:ext uri="{BB962C8B-B14F-4D97-AF65-F5344CB8AC3E}">
        <p14:creationId xmlns:p14="http://schemas.microsoft.com/office/powerpoint/2010/main" val="4694504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3 line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46331"/>
          </a:xfrm>
        </p:spPr>
        <p:txBody>
          <a:bodyPr/>
          <a:lstStyle>
            <a:lvl1pPr>
              <a:lnSpc>
                <a:spcPct val="100000"/>
              </a:lnSpc>
              <a:defRPr/>
            </a:lvl1pPr>
          </a:lstStyle>
          <a:p>
            <a:r>
              <a:rPr lang="en-US" dirty="0"/>
              <a:t>Click to edit Master title style</a:t>
            </a:r>
          </a:p>
        </p:txBody>
      </p:sp>
      <p:sp>
        <p:nvSpPr>
          <p:cNvPr id="3" name="Content Placeholder 2"/>
          <p:cNvSpPr>
            <a:spLocks noGrp="1"/>
          </p:cNvSpPr>
          <p:nvPr>
            <p:ph idx="1"/>
          </p:nvPr>
        </p:nvSpPr>
        <p:spPr>
          <a:xfrm>
            <a:off x="152400" y="1752600"/>
            <a:ext cx="8839199" cy="4737496"/>
          </a:xfrm>
        </p:spPr>
        <p:txBody>
          <a:bodyPr/>
          <a:lstStyle>
            <a:lvl1pPr marL="347472" indent="-347472">
              <a:buClr>
                <a:srgbClr val="DF4A20"/>
              </a:buClr>
              <a:defRPr/>
            </a:lvl1pPr>
            <a:lvl2pPr marL="740664" indent="-283464">
              <a:buClr>
                <a:srgbClr val="DF4A20"/>
              </a:buClr>
              <a:defRPr/>
            </a:lvl2pPr>
            <a:lvl3pPr marL="1143000" indent="-228600">
              <a:buClr>
                <a:srgbClr val="DF4A20"/>
              </a:buClr>
              <a:defRPr/>
            </a:lvl3pPr>
            <a:lvl4pPr marL="1600200" indent="-228600">
              <a:buClr>
                <a:srgbClr val="DF4A20"/>
              </a:buClr>
              <a:defRPr/>
            </a:lvl4pPr>
            <a:lvl5pPr marL="2057400" indent="-228600">
              <a:buClr>
                <a:srgbClr val="DF4A20"/>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2"/>
          <p:cNvSpPr>
            <a:spLocks noGrp="1"/>
          </p:cNvSpPr>
          <p:nvPr>
            <p:ph type="ftr" sz="quarter" idx="3"/>
          </p:nvPr>
        </p:nvSpPr>
        <p:spPr>
          <a:xfrm>
            <a:off x="66575" y="6586347"/>
            <a:ext cx="3086100" cy="232932"/>
          </a:xfrm>
          <a:prstGeom prst="rect">
            <a:avLst/>
          </a:prstGeom>
        </p:spPr>
        <p:txBody>
          <a:bodyPr vert="horz" lIns="91440" tIns="45720" rIns="91440" bIns="45720" rtlCol="0" anchor="ctr"/>
          <a:lstStyle>
            <a:lvl1pPr algn="l">
              <a:defRPr sz="900">
                <a:solidFill>
                  <a:schemeClr val="tx1"/>
                </a:solidFill>
              </a:defRPr>
            </a:lvl1pPr>
          </a:lstStyle>
          <a:p>
            <a:r>
              <a:rPr lang="en-US" dirty="0">
                <a:solidFill>
                  <a:srgbClr val="000000"/>
                </a:solidFill>
                <a:cs typeface="Arial"/>
              </a:rPr>
              <a:t>© 2017 Pearson Education, Inc.</a:t>
            </a:r>
          </a:p>
        </p:txBody>
      </p:sp>
    </p:spTree>
    <p:extLst>
      <p:ext uri="{BB962C8B-B14F-4D97-AF65-F5344CB8AC3E}">
        <p14:creationId xmlns:p14="http://schemas.microsoft.com/office/powerpoint/2010/main" val="176356190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No Title with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347472" indent="-347472">
              <a:buClr>
                <a:srgbClr val="DF4A20"/>
              </a:buClr>
              <a:defRPr/>
            </a:lvl1pPr>
            <a:lvl2pPr marL="740664" indent="-283464">
              <a:buClr>
                <a:srgbClr val="DF4A20"/>
              </a:buClr>
              <a:defRPr/>
            </a:lvl2pPr>
            <a:lvl3pPr marL="1143000" indent="-228600">
              <a:buClr>
                <a:srgbClr val="DF4A20"/>
              </a:buClr>
              <a:defRPr/>
            </a:lvl3pPr>
            <a:lvl4pPr marL="1600200" indent="-228600">
              <a:buClr>
                <a:srgbClr val="DF4A20"/>
              </a:buClr>
              <a:defRPr/>
            </a:lvl4pPr>
            <a:lvl5pPr marL="2057400" indent="-228600">
              <a:buClr>
                <a:srgbClr val="DF4A20"/>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2"/>
          <p:cNvSpPr>
            <a:spLocks noGrp="1"/>
          </p:cNvSpPr>
          <p:nvPr>
            <p:ph type="ftr" sz="quarter" idx="3"/>
          </p:nvPr>
        </p:nvSpPr>
        <p:spPr>
          <a:xfrm>
            <a:off x="66575" y="6586347"/>
            <a:ext cx="3086100" cy="232932"/>
          </a:xfrm>
          <a:prstGeom prst="rect">
            <a:avLst/>
          </a:prstGeom>
        </p:spPr>
        <p:txBody>
          <a:bodyPr vert="horz" lIns="91440" tIns="45720" rIns="91440" bIns="45720" rtlCol="0" anchor="ctr"/>
          <a:lstStyle>
            <a:lvl1pPr algn="l">
              <a:defRPr sz="900">
                <a:solidFill>
                  <a:schemeClr val="tx1"/>
                </a:solidFill>
              </a:defRPr>
            </a:lvl1pPr>
          </a:lstStyle>
          <a:p>
            <a:r>
              <a:rPr lang="en-US" dirty="0">
                <a:solidFill>
                  <a:srgbClr val="000000"/>
                </a:solidFill>
                <a:cs typeface="Arial"/>
              </a:rPr>
              <a:t>© 2017 Pearson Education, Inc.</a:t>
            </a:r>
          </a:p>
        </p:txBody>
      </p:sp>
    </p:spTree>
    <p:extLst>
      <p:ext uri="{BB962C8B-B14F-4D97-AF65-F5344CB8AC3E}">
        <p14:creationId xmlns:p14="http://schemas.microsoft.com/office/powerpoint/2010/main" val="17717763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2"/>
          <p:cNvSpPr>
            <a:spLocks noGrp="1"/>
          </p:cNvSpPr>
          <p:nvPr>
            <p:ph type="ftr" sz="quarter" idx="3"/>
          </p:nvPr>
        </p:nvSpPr>
        <p:spPr>
          <a:xfrm>
            <a:off x="66575" y="6586347"/>
            <a:ext cx="3086100" cy="232932"/>
          </a:xfrm>
          <a:prstGeom prst="rect">
            <a:avLst/>
          </a:prstGeom>
        </p:spPr>
        <p:txBody>
          <a:bodyPr vert="horz" lIns="91440" tIns="45720" rIns="91440" bIns="45720" rtlCol="0" anchor="ctr"/>
          <a:lstStyle>
            <a:lvl1pPr algn="l">
              <a:defRPr sz="900">
                <a:solidFill>
                  <a:schemeClr val="tx1"/>
                </a:solidFill>
              </a:defRPr>
            </a:lvl1pPr>
          </a:lstStyle>
          <a:p>
            <a:r>
              <a:rPr lang="en-US" dirty="0">
                <a:solidFill>
                  <a:srgbClr val="000000"/>
                </a:solidFill>
                <a:cs typeface="Arial"/>
              </a:rPr>
              <a:t>© 2017 Pearson Education, Inc.</a:t>
            </a:r>
          </a:p>
        </p:txBody>
      </p:sp>
    </p:spTree>
    <p:extLst>
      <p:ext uri="{BB962C8B-B14F-4D97-AF65-F5344CB8AC3E}">
        <p14:creationId xmlns:p14="http://schemas.microsoft.com/office/powerpoint/2010/main" val="24821187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3"/>
          </p:nvPr>
        </p:nvSpPr>
        <p:spPr>
          <a:xfrm>
            <a:off x="66575" y="6586347"/>
            <a:ext cx="3086100" cy="232932"/>
          </a:xfrm>
          <a:prstGeom prst="rect">
            <a:avLst/>
          </a:prstGeom>
        </p:spPr>
        <p:txBody>
          <a:bodyPr vert="horz" lIns="91440" tIns="45720" rIns="91440" bIns="45720" rtlCol="0" anchor="ctr"/>
          <a:lstStyle>
            <a:lvl1pPr algn="l">
              <a:defRPr sz="900">
                <a:solidFill>
                  <a:schemeClr val="tx1"/>
                </a:solidFill>
              </a:defRPr>
            </a:lvl1pPr>
          </a:lstStyle>
          <a:p>
            <a:r>
              <a:rPr lang="en-US" dirty="0">
                <a:solidFill>
                  <a:srgbClr val="000000"/>
                </a:solidFill>
                <a:cs typeface="Arial"/>
              </a:rPr>
              <a:t>© 2017 Pearson Education, Inc.</a:t>
            </a:r>
          </a:p>
        </p:txBody>
      </p:sp>
    </p:spTree>
    <p:extLst>
      <p:ext uri="{BB962C8B-B14F-4D97-AF65-F5344CB8AC3E}">
        <p14:creationId xmlns:p14="http://schemas.microsoft.com/office/powerpoint/2010/main" val="9679050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58180881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rgbClr val="F2B30C"/>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a:ext>
            </a:extLst>
          </a:blip>
          <a:srcRect t="-1" b="-1"/>
          <a:stretch/>
        </p:blipFill>
        <p:spPr>
          <a:xfrm>
            <a:off x="152400" y="152400"/>
            <a:ext cx="4495800" cy="6356360"/>
          </a:xfrm>
          <a:prstGeom prst="rect">
            <a:avLst/>
          </a:prstGeom>
        </p:spPr>
      </p:pic>
      <p:sp>
        <p:nvSpPr>
          <p:cNvPr id="13" name="TextBox 12"/>
          <p:cNvSpPr txBox="1"/>
          <p:nvPr/>
        </p:nvSpPr>
        <p:spPr>
          <a:xfrm>
            <a:off x="7003043" y="6019800"/>
            <a:ext cx="1988557" cy="738664"/>
          </a:xfrm>
          <a:prstGeom prst="rect">
            <a:avLst/>
          </a:prstGeom>
          <a:noFill/>
        </p:spPr>
        <p:txBody>
          <a:bodyPr wrap="none" rtlCol="0">
            <a:spAutoFit/>
          </a:bodyPr>
          <a:lstStyle/>
          <a:p>
            <a:pPr algn="r" defTabSz="914400" eaLnBrk="0" fontAlgn="base" hangingPunct="0">
              <a:spcBef>
                <a:spcPct val="0"/>
              </a:spcBef>
              <a:spcAft>
                <a:spcPct val="0"/>
              </a:spcAft>
              <a:defRPr/>
            </a:pPr>
            <a:r>
              <a:rPr lang="en-US" sz="1400" dirty="0">
                <a:solidFill>
                  <a:srgbClr val="000000"/>
                </a:solidFill>
                <a:latin typeface="Calibri Regular" charset="0"/>
                <a:ea typeface="ヒラギノ角ゴ Pro W3" charset="-128"/>
                <a:cs typeface="Calibri Regular" charset="0"/>
              </a:rPr>
              <a:t>Lecture Presentations by</a:t>
            </a:r>
            <a:br>
              <a:rPr lang="en-US" sz="1400" dirty="0">
                <a:solidFill>
                  <a:srgbClr val="000000"/>
                </a:solidFill>
                <a:latin typeface="Calibri Regular" charset="0"/>
                <a:ea typeface="ヒラギノ角ゴ Pro W3" charset="-128"/>
                <a:cs typeface="Calibri Regular" charset="0"/>
              </a:rPr>
            </a:br>
            <a:r>
              <a:rPr lang="en-US" sz="1400" dirty="0">
                <a:solidFill>
                  <a:srgbClr val="000000"/>
                </a:solidFill>
                <a:latin typeface="Calibri Regular" charset="0"/>
                <a:ea typeface="ヒラギノ角ゴ Pro W3" charset="-128"/>
                <a:cs typeface="Calibri Regular" charset="0"/>
              </a:rPr>
              <a:t>Nicole Tunbridge and</a:t>
            </a:r>
          </a:p>
          <a:p>
            <a:pPr algn="r" defTabSz="914400" eaLnBrk="0" fontAlgn="base" hangingPunct="0">
              <a:spcBef>
                <a:spcPct val="0"/>
              </a:spcBef>
              <a:spcAft>
                <a:spcPct val="0"/>
              </a:spcAft>
            </a:pPr>
            <a:r>
              <a:rPr lang="en-US" sz="1400" dirty="0">
                <a:solidFill>
                  <a:srgbClr val="000000"/>
                </a:solidFill>
                <a:latin typeface="Calibri Regular" charset="0"/>
                <a:ea typeface="ヒラギノ角ゴ Pro W3" charset="-128"/>
                <a:cs typeface="Calibri Regular" charset="0"/>
              </a:rPr>
              <a:t>Kathleen Fitzpatrick</a:t>
            </a:r>
          </a:p>
        </p:txBody>
      </p:sp>
      <p:sp>
        <p:nvSpPr>
          <p:cNvPr id="7" name="Footer Placeholder 2"/>
          <p:cNvSpPr>
            <a:spLocks noGrp="1"/>
          </p:cNvSpPr>
          <p:nvPr>
            <p:ph type="ftr" sz="quarter" idx="3"/>
          </p:nvPr>
        </p:nvSpPr>
        <p:spPr>
          <a:xfrm>
            <a:off x="0" y="6490096"/>
            <a:ext cx="3086100" cy="365125"/>
          </a:xfrm>
          <a:prstGeom prst="rect">
            <a:avLst/>
          </a:prstGeom>
        </p:spPr>
        <p:txBody>
          <a:bodyPr vert="horz" lIns="91440" tIns="45720" rIns="91440" bIns="45720" rtlCol="0" anchor="ctr"/>
          <a:lstStyle>
            <a:lvl1pPr algn="l">
              <a:defRPr sz="900">
                <a:solidFill>
                  <a:schemeClr val="tx1"/>
                </a:solidFill>
              </a:defRPr>
            </a:lvl1pPr>
          </a:lstStyle>
          <a:p>
            <a:r>
              <a:rPr lang="en-US" dirty="0">
                <a:solidFill>
                  <a:srgbClr val="000000"/>
                </a:solidFill>
              </a:rPr>
              <a:t>© 2017 Pearson Education, Inc.</a:t>
            </a:r>
          </a:p>
        </p:txBody>
      </p:sp>
      <p:sp>
        <p:nvSpPr>
          <p:cNvPr id="6" name="Rectangle 5"/>
          <p:cNvSpPr/>
          <p:nvPr userDrawn="1"/>
        </p:nvSpPr>
        <p:spPr>
          <a:xfrm>
            <a:off x="4876800" y="152400"/>
            <a:ext cx="4114800" cy="5791200"/>
          </a:xfrm>
          <a:prstGeom prst="rect">
            <a:avLst/>
          </a:prstGeom>
        </p:spPr>
        <p:txBody>
          <a:bodyPr wrap="square" anchor="ctr">
            <a:noAutofit/>
          </a:bodyPr>
          <a:lstStyle/>
          <a:p>
            <a:pPr algn="ctr" defTabSz="914400" eaLnBrk="0" fontAlgn="base" hangingPunct="0">
              <a:spcBef>
                <a:spcPct val="0"/>
              </a:spcBef>
              <a:spcAft>
                <a:spcPct val="0"/>
              </a:spcAft>
              <a:defRPr/>
            </a:pPr>
            <a:r>
              <a:rPr lang="en-US" sz="4000" dirty="0">
                <a:solidFill>
                  <a:srgbClr val="DF4A20"/>
                </a:solidFill>
                <a:effectLst>
                  <a:outerShdw blurRad="38100" dist="38100" dir="2700000" algn="tl">
                    <a:srgbClr val="000000">
                      <a:alpha val="43137"/>
                    </a:srgbClr>
                  </a:outerShdw>
                </a:effectLst>
                <a:latin typeface="Calibri Regular" charset="0"/>
                <a:ea typeface="ヒラギノ角ゴ Pro W3" charset="-128"/>
                <a:cs typeface="Calibri Regular" charset="0"/>
              </a:rPr>
              <a:t>Chapter 16</a:t>
            </a:r>
            <a:br>
              <a:rPr lang="en-US" sz="3200" dirty="0">
                <a:solidFill>
                  <a:srgbClr val="DF4A20"/>
                </a:solidFill>
                <a:latin typeface="Calibri Regular" charset="0"/>
                <a:ea typeface="ヒラギノ角ゴ Pro W3" charset="-128"/>
                <a:cs typeface="Calibri Regular" charset="0"/>
              </a:rPr>
            </a:br>
            <a:br>
              <a:rPr lang="en-US" sz="3600" dirty="0">
                <a:solidFill>
                  <a:srgbClr val="000000"/>
                </a:solidFill>
                <a:latin typeface="Calibri Regular" charset="0"/>
                <a:ea typeface="ヒラギノ角ゴ Pro W3" charset="-128"/>
                <a:cs typeface="Calibri Regular" charset="0"/>
              </a:rPr>
            </a:br>
            <a:r>
              <a:rPr lang="en-US" sz="4000" dirty="0">
                <a:solidFill>
                  <a:srgbClr val="000000"/>
                </a:solidFill>
                <a:effectLst>
                  <a:outerShdw blurRad="38100" dist="38100" dir="2700000" algn="tl">
                    <a:srgbClr val="000000">
                      <a:alpha val="43137"/>
                    </a:srgbClr>
                  </a:outerShdw>
                </a:effectLst>
                <a:latin typeface="Calibri Regular" charset="0"/>
                <a:ea typeface="ヒラギノ角ゴ Pro W3" charset="-128"/>
                <a:cs typeface="Calibri Regular" charset="0"/>
              </a:rPr>
              <a:t>The Molecular Basis of Inheritance</a:t>
            </a:r>
          </a:p>
        </p:txBody>
      </p:sp>
    </p:spTree>
    <p:extLst>
      <p:ext uri="{BB962C8B-B14F-4D97-AF65-F5344CB8AC3E}">
        <p14:creationId xmlns:p14="http://schemas.microsoft.com/office/powerpoint/2010/main" val="30394769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D6706BE-F3C9-0B4F-BD82-E748C01D6D25}" type="datetimeFigureOut">
              <a:rPr lang="en-US" smtClean="0"/>
              <a:t>3/14/22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DD0D46-5B4A-2C4F-9BFC-EFCE14D1DDE1}" type="slidenum">
              <a:rPr lang="en-US" smtClean="0"/>
              <a:t>‹#›</a:t>
            </a:fld>
            <a:endParaRPr lang="en-US"/>
          </a:p>
        </p:txBody>
      </p:sp>
    </p:spTree>
    <p:extLst>
      <p:ext uri="{BB962C8B-B14F-4D97-AF65-F5344CB8AC3E}">
        <p14:creationId xmlns:p14="http://schemas.microsoft.com/office/powerpoint/2010/main" val="156381984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rgbClr val="F2B30C"/>
        </a:solidFill>
        <a:effectLst/>
      </p:bgPr>
    </p:bg>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4814248" y="2465696"/>
            <a:ext cx="4282314" cy="1581148"/>
          </a:xfrm>
        </p:spPr>
        <p:txBody>
          <a:bodyPr/>
          <a:lstStyle>
            <a:lvl1pPr marL="0" indent="0" algn="ctr">
              <a:buNone/>
              <a:defRPr sz="4000" b="1">
                <a:effectLst>
                  <a:outerShdw blurRad="38100" dist="38100" dir="2700000" algn="tl">
                    <a:srgbClr val="000000">
                      <a:alpha val="43137"/>
                    </a:srgbClr>
                  </a:outerShdw>
                </a:effectLst>
              </a:defRPr>
            </a:lvl1pPr>
          </a:lstStyle>
          <a:p>
            <a:pPr lvl="0"/>
            <a:r>
              <a:rPr lang="en-US" dirty="0"/>
              <a:t>Edit Master text</a:t>
            </a:r>
          </a:p>
        </p:txBody>
      </p:sp>
      <p:sp>
        <p:nvSpPr>
          <p:cNvPr id="5" name="Title 4"/>
          <p:cNvSpPr>
            <a:spLocks noGrp="1"/>
          </p:cNvSpPr>
          <p:nvPr>
            <p:ph type="title"/>
          </p:nvPr>
        </p:nvSpPr>
        <p:spPr>
          <a:xfrm>
            <a:off x="5244152" y="1219200"/>
            <a:ext cx="3877949" cy="738664"/>
          </a:xfrm>
        </p:spPr>
        <p:txBody>
          <a:bodyPr/>
          <a:lstStyle>
            <a:lvl1pPr algn="ctr">
              <a:defRPr sz="4000">
                <a:effectLst>
                  <a:outerShdw blurRad="38100" dist="38100" dir="2700000" algn="tl">
                    <a:srgbClr val="000000">
                      <a:alpha val="43137"/>
                    </a:srgbClr>
                  </a:outerShdw>
                </a:effectLst>
              </a:defRPr>
            </a:lvl1pPr>
          </a:lstStyle>
          <a:p>
            <a:r>
              <a:rPr lang="en-US" dirty="0"/>
              <a:t>Click to edit</a:t>
            </a:r>
          </a:p>
        </p:txBody>
      </p:sp>
      <p:sp>
        <p:nvSpPr>
          <p:cNvPr id="9" name="Content Placeholder 8"/>
          <p:cNvSpPr>
            <a:spLocks noGrp="1"/>
          </p:cNvSpPr>
          <p:nvPr>
            <p:ph sz="quarter" idx="11"/>
          </p:nvPr>
        </p:nvSpPr>
        <p:spPr>
          <a:xfrm>
            <a:off x="6723462" y="6089073"/>
            <a:ext cx="2039538" cy="692727"/>
          </a:xfrm>
        </p:spPr>
        <p:txBody>
          <a:bodyPr/>
          <a:lstStyle>
            <a:lvl1pPr marL="0" indent="0" algn="r">
              <a:buNone/>
              <a:defRPr sz="1400"/>
            </a:lvl1pPr>
          </a:lstStyle>
          <a:p>
            <a:pPr lvl="0"/>
            <a:r>
              <a:rPr lang="en-US" dirty="0"/>
              <a:t>Edit Master text</a:t>
            </a:r>
          </a:p>
        </p:txBody>
      </p:sp>
      <p:sp>
        <p:nvSpPr>
          <p:cNvPr id="11" name="Content Placeholder 10"/>
          <p:cNvSpPr>
            <a:spLocks noGrp="1"/>
          </p:cNvSpPr>
          <p:nvPr>
            <p:ph sz="quarter" idx="12"/>
          </p:nvPr>
        </p:nvSpPr>
        <p:spPr>
          <a:xfrm>
            <a:off x="76200" y="6562775"/>
            <a:ext cx="1600200" cy="219025"/>
          </a:xfrm>
        </p:spPr>
        <p:txBody>
          <a:bodyPr/>
          <a:lstStyle>
            <a:lvl1pPr marL="0" indent="0">
              <a:buNone/>
              <a:defRPr sz="900"/>
            </a:lvl1pPr>
          </a:lstStyle>
          <a:p>
            <a:pPr lvl="0"/>
            <a:r>
              <a:rPr lang="en-US" dirty="0"/>
              <a:t>Edit</a:t>
            </a:r>
          </a:p>
        </p:txBody>
      </p:sp>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a:ext>
            </a:extLst>
          </a:blip>
          <a:srcRect t="-1" b="-1"/>
          <a:stretch/>
        </p:blipFill>
        <p:spPr>
          <a:xfrm>
            <a:off x="152400" y="152400"/>
            <a:ext cx="4495800" cy="6356360"/>
          </a:xfrm>
          <a:prstGeom prst="rect">
            <a:avLst/>
          </a:prstGeom>
        </p:spPr>
      </p:pic>
    </p:spTree>
    <p:extLst>
      <p:ext uri="{BB962C8B-B14F-4D97-AF65-F5344CB8AC3E}">
        <p14:creationId xmlns:p14="http://schemas.microsoft.com/office/powerpoint/2010/main" val="72484961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1 and 2 line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46331"/>
          </a:xfrm>
        </p:spPr>
        <p:txBody>
          <a:bodyPr/>
          <a:lstStyle>
            <a:lvl1pPr>
              <a:lnSpc>
                <a:spcPct val="100000"/>
              </a:lnSpc>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347472" indent="-347472">
              <a:buClr>
                <a:srgbClr val="DF4A20"/>
              </a:buClr>
              <a:defRPr/>
            </a:lvl1pPr>
            <a:lvl2pPr marL="740664" indent="-283464">
              <a:buClr>
                <a:srgbClr val="DF4A20"/>
              </a:buClr>
              <a:defRPr/>
            </a:lvl2pPr>
            <a:lvl3pPr marL="1143000" indent="-228600">
              <a:buClr>
                <a:srgbClr val="DF4A20"/>
              </a:buClr>
              <a:defRPr/>
            </a:lvl3pPr>
            <a:lvl4pPr marL="1600200" indent="-228600">
              <a:buClr>
                <a:srgbClr val="DF4A20"/>
              </a:buClr>
              <a:defRPr/>
            </a:lvl4pPr>
            <a:lvl5pPr marL="2057400" indent="-228600">
              <a:buClr>
                <a:srgbClr val="DF4A20"/>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Box 5"/>
          <p:cNvSpPr txBox="1"/>
          <p:nvPr userDrawn="1"/>
        </p:nvSpPr>
        <p:spPr>
          <a:xfrm>
            <a:off x="65801" y="6589184"/>
            <a:ext cx="1971290" cy="230832"/>
          </a:xfrm>
          <a:prstGeom prst="rect">
            <a:avLst/>
          </a:prstGeom>
          <a:noFill/>
        </p:spPr>
        <p:txBody>
          <a:bodyPr wrap="square" rtlCol="0">
            <a:spAutoFit/>
          </a:bodyPr>
          <a:lstStyle/>
          <a:p>
            <a:pPr defTabSz="914400" eaLnBrk="0" fontAlgn="base" hangingPunct="0">
              <a:spcBef>
                <a:spcPct val="0"/>
              </a:spcBef>
              <a:spcAft>
                <a:spcPct val="0"/>
              </a:spcAft>
            </a:pPr>
            <a:r>
              <a:rPr lang="en-US" sz="900" dirty="0">
                <a:solidFill>
                  <a:srgbClr val="000000"/>
                </a:solidFill>
                <a:latin typeface="Calibri Regular" charset="0"/>
                <a:ea typeface="ヒラギノ角ゴ Pro W3" charset="-128"/>
                <a:cs typeface="Calibri Regular" charset="0"/>
              </a:rPr>
              <a:t>© 2017 Pearson Education, Inc.</a:t>
            </a:r>
          </a:p>
        </p:txBody>
      </p:sp>
    </p:spTree>
    <p:extLst>
      <p:ext uri="{BB962C8B-B14F-4D97-AF65-F5344CB8AC3E}">
        <p14:creationId xmlns:p14="http://schemas.microsoft.com/office/powerpoint/2010/main" val="306542687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1 and 2 line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46331"/>
          </a:xfrm>
        </p:spPr>
        <p:txBody>
          <a:bodyPr/>
          <a:lstStyle>
            <a:lvl1pPr>
              <a:lnSpc>
                <a:spcPct val="100000"/>
              </a:lnSpc>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347472" indent="-347472">
              <a:buClr>
                <a:srgbClr val="DF4A20"/>
              </a:buClr>
              <a:defRPr/>
            </a:lvl1pPr>
            <a:lvl2pPr marL="740664" indent="-283464">
              <a:buClr>
                <a:srgbClr val="DF4A20"/>
              </a:buClr>
              <a:defRPr/>
            </a:lvl2pPr>
            <a:lvl3pPr marL="1143000" indent="-228600">
              <a:buClr>
                <a:srgbClr val="DF4A20"/>
              </a:buClr>
              <a:defRPr/>
            </a:lvl3pPr>
            <a:lvl4pPr marL="1600200" indent="-228600">
              <a:buClr>
                <a:srgbClr val="DF4A20"/>
              </a:buClr>
              <a:defRPr/>
            </a:lvl4pPr>
            <a:lvl5pPr marL="2057400" indent="-228600">
              <a:buClr>
                <a:srgbClr val="DF4A20"/>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69138" y="6587124"/>
            <a:ext cx="1971290" cy="230832"/>
          </a:xfrm>
          <a:prstGeom prst="rect">
            <a:avLst/>
          </a:prstGeom>
          <a:noFill/>
        </p:spPr>
        <p:txBody>
          <a:bodyPr wrap="square" rtlCol="0">
            <a:spAutoFit/>
          </a:bodyPr>
          <a:lstStyle/>
          <a:p>
            <a:pPr defTabSz="914400" eaLnBrk="0" fontAlgn="base" hangingPunct="0">
              <a:spcBef>
                <a:spcPct val="0"/>
              </a:spcBef>
              <a:spcAft>
                <a:spcPct val="0"/>
              </a:spcAft>
            </a:pPr>
            <a:r>
              <a:rPr lang="en-US" sz="900" dirty="0">
                <a:solidFill>
                  <a:srgbClr val="000000"/>
                </a:solidFill>
                <a:latin typeface="Calibri Regular" charset="0"/>
                <a:ea typeface="ヒラギノ角ゴ Pro W3" charset="-128"/>
                <a:cs typeface="Calibri Regular" charset="0"/>
              </a:rPr>
              <a:t>© 2017 Pearson Education, Inc.</a:t>
            </a:r>
          </a:p>
        </p:txBody>
      </p:sp>
      <p:sp>
        <p:nvSpPr>
          <p:cNvPr id="6" name="Content Placeholder 5"/>
          <p:cNvSpPr>
            <a:spLocks noGrp="1"/>
          </p:cNvSpPr>
          <p:nvPr>
            <p:ph sz="quarter" idx="10"/>
          </p:nvPr>
        </p:nvSpPr>
        <p:spPr>
          <a:xfrm>
            <a:off x="838200" y="3810000"/>
            <a:ext cx="6096000" cy="762000"/>
          </a:xfrm>
        </p:spPr>
        <p:txBody>
          <a:bodyPr/>
          <a:lstStyle/>
          <a:p>
            <a:pPr lvl="0"/>
            <a:r>
              <a:rPr lang="en-US" dirty="0"/>
              <a:t>Edit Master text styles</a:t>
            </a:r>
          </a:p>
        </p:txBody>
      </p:sp>
      <p:sp>
        <p:nvSpPr>
          <p:cNvPr id="8" name="Content Placeholder 7"/>
          <p:cNvSpPr>
            <a:spLocks noGrp="1"/>
          </p:cNvSpPr>
          <p:nvPr>
            <p:ph sz="quarter" idx="11"/>
          </p:nvPr>
        </p:nvSpPr>
        <p:spPr>
          <a:xfrm>
            <a:off x="457200" y="4953000"/>
            <a:ext cx="7162800" cy="1905000"/>
          </a:xfrm>
        </p:spPr>
        <p:txBody>
          <a:bodyPr/>
          <a:lstStyle/>
          <a:p>
            <a:pPr lvl="0"/>
            <a:r>
              <a:rPr lang="en-US" dirty="0"/>
              <a:t>Edit Master text styles</a:t>
            </a:r>
          </a:p>
        </p:txBody>
      </p:sp>
      <p:sp>
        <p:nvSpPr>
          <p:cNvPr id="10" name="Content Placeholder 9"/>
          <p:cNvSpPr>
            <a:spLocks noGrp="1"/>
          </p:cNvSpPr>
          <p:nvPr>
            <p:ph sz="quarter" idx="12"/>
          </p:nvPr>
        </p:nvSpPr>
        <p:spPr>
          <a:xfrm>
            <a:off x="6019800" y="2286000"/>
            <a:ext cx="2971800" cy="838200"/>
          </a:xfrm>
        </p:spPr>
        <p:txBody>
          <a:bodyPr/>
          <a:lstStyle/>
          <a:p>
            <a:pPr lvl="0"/>
            <a:r>
              <a:rPr lang="en-US" dirty="0"/>
              <a:t>Edit Master text styles</a:t>
            </a:r>
          </a:p>
        </p:txBody>
      </p:sp>
      <p:sp>
        <p:nvSpPr>
          <p:cNvPr id="12" name="Content Placeholder 11"/>
          <p:cNvSpPr>
            <a:spLocks noGrp="1"/>
          </p:cNvSpPr>
          <p:nvPr>
            <p:ph sz="quarter" idx="13"/>
          </p:nvPr>
        </p:nvSpPr>
        <p:spPr>
          <a:xfrm>
            <a:off x="3000373" y="1703255"/>
            <a:ext cx="3143251" cy="533400"/>
          </a:xfrm>
        </p:spPr>
        <p:txBody>
          <a:bodyPr/>
          <a:lstStyle/>
          <a:p>
            <a:pPr lvl="0"/>
            <a:r>
              <a:rPr lang="en-US" dirty="0"/>
              <a:t>Edit</a:t>
            </a:r>
          </a:p>
        </p:txBody>
      </p:sp>
    </p:spTree>
    <p:extLst>
      <p:ext uri="{BB962C8B-B14F-4D97-AF65-F5344CB8AC3E}">
        <p14:creationId xmlns:p14="http://schemas.microsoft.com/office/powerpoint/2010/main" val="138497613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3 line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46331"/>
          </a:xfrm>
        </p:spPr>
        <p:txBody>
          <a:bodyPr/>
          <a:lstStyle>
            <a:lvl1pPr>
              <a:lnSpc>
                <a:spcPct val="100000"/>
              </a:lnSpc>
              <a:defRPr/>
            </a:lvl1pPr>
          </a:lstStyle>
          <a:p>
            <a:r>
              <a:rPr lang="en-US" dirty="0"/>
              <a:t>Click to edit Master title style</a:t>
            </a:r>
          </a:p>
        </p:txBody>
      </p:sp>
      <p:sp>
        <p:nvSpPr>
          <p:cNvPr id="3" name="Content Placeholder 2"/>
          <p:cNvSpPr>
            <a:spLocks noGrp="1"/>
          </p:cNvSpPr>
          <p:nvPr>
            <p:ph idx="1"/>
          </p:nvPr>
        </p:nvSpPr>
        <p:spPr>
          <a:xfrm>
            <a:off x="152400" y="1752600"/>
            <a:ext cx="8839199" cy="4737496"/>
          </a:xfrm>
        </p:spPr>
        <p:txBody>
          <a:bodyPr/>
          <a:lstStyle>
            <a:lvl1pPr marL="347472" indent="-347472">
              <a:buClr>
                <a:srgbClr val="DF4A20"/>
              </a:buClr>
              <a:defRPr/>
            </a:lvl1pPr>
            <a:lvl2pPr marL="740664" indent="-283464">
              <a:buClr>
                <a:srgbClr val="DF4A20"/>
              </a:buClr>
              <a:defRPr/>
            </a:lvl2pPr>
            <a:lvl3pPr marL="1143000" indent="-228600">
              <a:buClr>
                <a:srgbClr val="DF4A20"/>
              </a:buClr>
              <a:defRPr/>
            </a:lvl3pPr>
            <a:lvl4pPr marL="1600200" indent="-228600">
              <a:buClr>
                <a:srgbClr val="DF4A20"/>
              </a:buClr>
              <a:defRPr/>
            </a:lvl4pPr>
            <a:lvl5pPr marL="2057400" indent="-228600">
              <a:buClr>
                <a:srgbClr val="DF4A20"/>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2"/>
          <p:cNvSpPr>
            <a:spLocks noGrp="1"/>
          </p:cNvSpPr>
          <p:nvPr>
            <p:ph type="ftr" sz="quarter" idx="3"/>
          </p:nvPr>
        </p:nvSpPr>
        <p:spPr>
          <a:xfrm>
            <a:off x="66575" y="6586347"/>
            <a:ext cx="3086100" cy="232932"/>
          </a:xfrm>
          <a:prstGeom prst="rect">
            <a:avLst/>
          </a:prstGeom>
        </p:spPr>
        <p:txBody>
          <a:bodyPr vert="horz" lIns="91440" tIns="45720" rIns="91440" bIns="45720" rtlCol="0" anchor="ctr"/>
          <a:lstStyle>
            <a:lvl1pPr algn="l">
              <a:defRPr sz="900">
                <a:solidFill>
                  <a:schemeClr val="tx1"/>
                </a:solidFill>
              </a:defRPr>
            </a:lvl1pPr>
          </a:lstStyle>
          <a:p>
            <a:r>
              <a:rPr lang="en-US" dirty="0">
                <a:solidFill>
                  <a:srgbClr val="000000"/>
                </a:solidFill>
              </a:rPr>
              <a:t>© 2017 Pearson Education, Inc.</a:t>
            </a:r>
          </a:p>
        </p:txBody>
      </p:sp>
    </p:spTree>
    <p:extLst>
      <p:ext uri="{BB962C8B-B14F-4D97-AF65-F5344CB8AC3E}">
        <p14:creationId xmlns:p14="http://schemas.microsoft.com/office/powerpoint/2010/main" val="37253589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No Title with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84484" y="1272910"/>
            <a:ext cx="8839199" cy="5217186"/>
          </a:xfrm>
        </p:spPr>
        <p:txBody>
          <a:bodyPr/>
          <a:lstStyle>
            <a:lvl1pPr marL="347472" indent="-347472">
              <a:buClr>
                <a:srgbClr val="DF4A20"/>
              </a:buClr>
              <a:defRPr/>
            </a:lvl1pPr>
            <a:lvl2pPr marL="740664" indent="-283464">
              <a:buClr>
                <a:srgbClr val="DF4A20"/>
              </a:buClr>
              <a:defRPr/>
            </a:lvl2pPr>
            <a:lvl3pPr marL="1143000" indent="-228600">
              <a:buClr>
                <a:srgbClr val="DF4A20"/>
              </a:buClr>
              <a:defRPr/>
            </a:lvl3pPr>
            <a:lvl4pPr marL="1600200" indent="-228600">
              <a:buClr>
                <a:srgbClr val="DF4A20"/>
              </a:buClr>
              <a:defRPr/>
            </a:lvl4pPr>
            <a:lvl5pPr marL="2057400" indent="-228600">
              <a:buClr>
                <a:srgbClr val="DF4A20"/>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65801" y="6589184"/>
            <a:ext cx="1971290" cy="230832"/>
          </a:xfrm>
          <a:prstGeom prst="rect">
            <a:avLst/>
          </a:prstGeom>
          <a:noFill/>
        </p:spPr>
        <p:txBody>
          <a:bodyPr wrap="square" rtlCol="0">
            <a:spAutoFit/>
          </a:bodyPr>
          <a:lstStyle/>
          <a:p>
            <a:pPr defTabSz="914400" eaLnBrk="0" fontAlgn="base" hangingPunct="0">
              <a:spcBef>
                <a:spcPct val="0"/>
              </a:spcBef>
              <a:spcAft>
                <a:spcPct val="0"/>
              </a:spcAft>
            </a:pPr>
            <a:r>
              <a:rPr lang="en-US" sz="900" dirty="0">
                <a:solidFill>
                  <a:srgbClr val="000000"/>
                </a:solidFill>
                <a:latin typeface="Calibri Regular" charset="0"/>
                <a:ea typeface="ヒラギノ角ゴ Pro W3" charset="-128"/>
                <a:cs typeface="Calibri Regular" charset="0"/>
              </a:rPr>
              <a:t>© 2017 Pearson Education, Inc.</a:t>
            </a:r>
          </a:p>
        </p:txBody>
      </p:sp>
    </p:spTree>
    <p:extLst>
      <p:ext uri="{BB962C8B-B14F-4D97-AF65-F5344CB8AC3E}">
        <p14:creationId xmlns:p14="http://schemas.microsoft.com/office/powerpoint/2010/main" val="310994527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extBox 4"/>
          <p:cNvSpPr txBox="1"/>
          <p:nvPr userDrawn="1"/>
        </p:nvSpPr>
        <p:spPr>
          <a:xfrm>
            <a:off x="65801" y="6588727"/>
            <a:ext cx="1971290" cy="230832"/>
          </a:xfrm>
          <a:prstGeom prst="rect">
            <a:avLst/>
          </a:prstGeom>
          <a:noFill/>
        </p:spPr>
        <p:txBody>
          <a:bodyPr wrap="square" rtlCol="0">
            <a:spAutoFit/>
          </a:bodyPr>
          <a:lstStyle/>
          <a:p>
            <a:pPr defTabSz="914400" eaLnBrk="0" fontAlgn="base" hangingPunct="0">
              <a:spcBef>
                <a:spcPct val="0"/>
              </a:spcBef>
              <a:spcAft>
                <a:spcPct val="0"/>
              </a:spcAft>
            </a:pPr>
            <a:r>
              <a:rPr lang="en-US" sz="900" dirty="0">
                <a:solidFill>
                  <a:srgbClr val="000000"/>
                </a:solidFill>
                <a:latin typeface="Calibri Regular" charset="0"/>
                <a:ea typeface="ヒラギノ角ゴ Pro W3" charset="-128"/>
                <a:cs typeface="Calibri Regular" charset="0"/>
              </a:rPr>
              <a:t>© 2017 Pearson Education, Inc.</a:t>
            </a:r>
          </a:p>
        </p:txBody>
      </p:sp>
    </p:spTree>
    <p:extLst>
      <p:ext uri="{BB962C8B-B14F-4D97-AF65-F5344CB8AC3E}">
        <p14:creationId xmlns:p14="http://schemas.microsoft.com/office/powerpoint/2010/main" val="211894973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3"/>
          </p:nvPr>
        </p:nvSpPr>
        <p:spPr>
          <a:xfrm>
            <a:off x="66575" y="6586347"/>
            <a:ext cx="3086100" cy="232932"/>
          </a:xfrm>
          <a:prstGeom prst="rect">
            <a:avLst/>
          </a:prstGeom>
        </p:spPr>
        <p:txBody>
          <a:bodyPr vert="horz" lIns="91440" tIns="45720" rIns="91440" bIns="45720" rtlCol="0" anchor="ctr"/>
          <a:lstStyle>
            <a:lvl1pPr algn="l">
              <a:defRPr sz="900">
                <a:solidFill>
                  <a:schemeClr val="tx1"/>
                </a:solidFill>
              </a:defRPr>
            </a:lvl1pPr>
          </a:lstStyle>
          <a:p>
            <a:r>
              <a:rPr lang="en-US" dirty="0">
                <a:solidFill>
                  <a:srgbClr val="000000"/>
                </a:solidFill>
              </a:rPr>
              <a:t>© 2017 Pearson Education, Inc.</a:t>
            </a:r>
          </a:p>
        </p:txBody>
      </p:sp>
    </p:spTree>
    <p:extLst>
      <p:ext uri="{BB962C8B-B14F-4D97-AF65-F5344CB8AC3E}">
        <p14:creationId xmlns:p14="http://schemas.microsoft.com/office/powerpoint/2010/main" val="112426485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85892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_No Title with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347472" indent="-347472">
              <a:buClr>
                <a:srgbClr val="DF4A20"/>
              </a:buClr>
              <a:defRPr/>
            </a:lvl1pPr>
            <a:lvl2pPr marL="740664" indent="-283464">
              <a:buClr>
                <a:srgbClr val="DF4A20"/>
              </a:buClr>
              <a:defRPr/>
            </a:lvl2pPr>
            <a:lvl3pPr marL="1143000" indent="-228600">
              <a:buClr>
                <a:srgbClr val="DF4A20"/>
              </a:buClr>
              <a:defRPr/>
            </a:lvl3pPr>
            <a:lvl4pPr marL="1600200" indent="-228600">
              <a:buClr>
                <a:srgbClr val="DF4A20"/>
              </a:buClr>
              <a:defRPr/>
            </a:lvl4pPr>
            <a:lvl5pPr marL="2057400" indent="-228600">
              <a:buClr>
                <a:srgbClr val="DF4A20"/>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Box 3"/>
          <p:cNvSpPr txBox="1"/>
          <p:nvPr userDrawn="1"/>
        </p:nvSpPr>
        <p:spPr>
          <a:xfrm>
            <a:off x="66675" y="6588521"/>
            <a:ext cx="2438400" cy="230832"/>
          </a:xfrm>
          <a:prstGeom prst="rect">
            <a:avLst/>
          </a:prstGeom>
          <a:noFill/>
        </p:spPr>
        <p:txBody>
          <a:bodyPr wrap="square" rtlCol="0">
            <a:spAutoFit/>
          </a:bodyPr>
          <a:lstStyle/>
          <a:p>
            <a:pPr defTabSz="914400" eaLnBrk="0" fontAlgn="base" hangingPunct="0">
              <a:spcBef>
                <a:spcPct val="0"/>
              </a:spcBef>
              <a:spcAft>
                <a:spcPct val="0"/>
              </a:spcAft>
              <a:defRPr/>
            </a:pPr>
            <a:r>
              <a:rPr lang="en-US" sz="900" dirty="0">
                <a:solidFill>
                  <a:srgbClr val="000000"/>
                </a:solidFill>
                <a:latin typeface="Calibri Regular" charset="0"/>
                <a:ea typeface="ヒラギノ角ゴ Pro W3" charset="-128"/>
                <a:cs typeface="Calibri Regular" charset="0"/>
              </a:rPr>
              <a:t>© 2017 Pearson Education, Inc.</a:t>
            </a:r>
          </a:p>
        </p:txBody>
      </p:sp>
      <p:sp>
        <p:nvSpPr>
          <p:cNvPr id="6" name="Title 1"/>
          <p:cNvSpPr>
            <a:spLocks noGrp="1"/>
          </p:cNvSpPr>
          <p:nvPr>
            <p:ph type="title"/>
          </p:nvPr>
        </p:nvSpPr>
        <p:spPr>
          <a:xfrm>
            <a:off x="0" y="0"/>
            <a:ext cx="9144000" cy="646331"/>
          </a:xfrm>
          <a:prstGeom prst="rect">
            <a:avLst/>
          </a:prstGeom>
        </p:spPr>
        <p:txBody>
          <a:bodyPr/>
          <a:lstStyle>
            <a:lvl1pPr>
              <a:lnSpc>
                <a:spcPct val="100000"/>
              </a:lnSpc>
              <a:defRPr/>
            </a:lvl1pPr>
          </a:lstStyle>
          <a:p>
            <a:r>
              <a:rPr lang="en-US" dirty="0"/>
              <a:t>Click to edit Master title style</a:t>
            </a:r>
          </a:p>
        </p:txBody>
      </p:sp>
    </p:spTree>
    <p:extLst>
      <p:ext uri="{BB962C8B-B14F-4D97-AF65-F5344CB8AC3E}">
        <p14:creationId xmlns:p14="http://schemas.microsoft.com/office/powerpoint/2010/main" val="158780086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pPr>
            <a:endParaRPr lang="en-US" sz="2400">
              <a:solidFill>
                <a:srgbClr val="000000"/>
              </a:solidFill>
              <a:latin typeface="Arial" panose="020B0604020202020204" pitchFamily="34" charset="0"/>
              <a:ea typeface="ヒラギノ角ゴ Pro W3" charset="-128"/>
              <a:cs typeface="Arial"/>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smtClean="0"/>
            </a:lvl1pPr>
          </a:lstStyle>
          <a:p>
            <a:pPr defTabSz="914400" eaLnBrk="0" fontAlgn="base" hangingPunct="0">
              <a:spcBef>
                <a:spcPct val="0"/>
              </a:spcBef>
              <a:spcAft>
                <a:spcPct val="0"/>
              </a:spcAft>
            </a:pPr>
            <a:fld id="{FE20BDD1-76A5-8D47-8D22-9960D1B1A124}" type="slidenum">
              <a:rPr lang="en-US" sz="2400">
                <a:solidFill>
                  <a:srgbClr val="000000"/>
                </a:solidFill>
                <a:latin typeface="Arial" panose="020B0604020202020204" pitchFamily="34" charset="0"/>
                <a:ea typeface="ヒラギノ角ゴ Pro W3" charset="-128"/>
                <a:cs typeface="Arial"/>
              </a:rPr>
              <a:pPr defTabSz="914400" eaLnBrk="0" fontAlgn="base" hangingPunct="0">
                <a:spcBef>
                  <a:spcPct val="0"/>
                </a:spcBef>
                <a:spcAft>
                  <a:spcPct val="0"/>
                </a:spcAft>
              </a:pPr>
              <a:t>‹#›</a:t>
            </a:fld>
            <a:endParaRPr lang="en-US" sz="2400">
              <a:solidFill>
                <a:srgbClr val="000000"/>
              </a:solidFill>
              <a:latin typeface="Arial" panose="020B0604020202020204" pitchFamily="34" charset="0"/>
              <a:ea typeface="ヒラギノ角ゴ Pro W3" charset="-128"/>
              <a:cs typeface="Arial"/>
            </a:endParaRPr>
          </a:p>
        </p:txBody>
      </p:sp>
    </p:spTree>
    <p:extLst>
      <p:ext uri="{BB962C8B-B14F-4D97-AF65-F5344CB8AC3E}">
        <p14:creationId xmlns:p14="http://schemas.microsoft.com/office/powerpoint/2010/main" val="10973195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6706BE-F3C9-0B4F-BD82-E748C01D6D25}" type="datetimeFigureOut">
              <a:rPr lang="en-US" smtClean="0"/>
              <a:t>3/14/22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DD0D46-5B4A-2C4F-9BFC-EFCE14D1DDE1}" type="slidenum">
              <a:rPr lang="en-US" smtClean="0"/>
              <a:t>‹#›</a:t>
            </a:fld>
            <a:endParaRPr lang="en-US"/>
          </a:p>
        </p:txBody>
      </p:sp>
    </p:spTree>
    <p:extLst>
      <p:ext uri="{BB962C8B-B14F-4D97-AF65-F5344CB8AC3E}">
        <p14:creationId xmlns:p14="http://schemas.microsoft.com/office/powerpoint/2010/main" val="21311167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D6706BE-F3C9-0B4F-BD82-E748C01D6D25}" type="datetimeFigureOut">
              <a:rPr lang="en-US" smtClean="0"/>
              <a:t>3/14/22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DD0D46-5B4A-2C4F-9BFC-EFCE14D1DDE1}" type="slidenum">
              <a:rPr lang="en-US" smtClean="0"/>
              <a:t>‹#›</a:t>
            </a:fld>
            <a:endParaRPr lang="en-US"/>
          </a:p>
        </p:txBody>
      </p:sp>
    </p:spTree>
    <p:extLst>
      <p:ext uri="{BB962C8B-B14F-4D97-AF65-F5344CB8AC3E}">
        <p14:creationId xmlns:p14="http://schemas.microsoft.com/office/powerpoint/2010/main" val="1406629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D6706BE-F3C9-0B4F-BD82-E748C01D6D25}" type="datetimeFigureOut">
              <a:rPr lang="en-US" smtClean="0"/>
              <a:t>3/14/22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DD0D46-5B4A-2C4F-9BFC-EFCE14D1DDE1}" type="slidenum">
              <a:rPr lang="en-US" smtClean="0"/>
              <a:t>‹#›</a:t>
            </a:fld>
            <a:endParaRPr lang="en-US"/>
          </a:p>
        </p:txBody>
      </p:sp>
    </p:spTree>
    <p:extLst>
      <p:ext uri="{BB962C8B-B14F-4D97-AF65-F5344CB8AC3E}">
        <p14:creationId xmlns:p14="http://schemas.microsoft.com/office/powerpoint/2010/main" val="5372385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5" Type="http://schemas.openxmlformats.org/officeDocument/2006/relationships/theme" Target="../theme/theme3.xml"/><Relationship Id="rId4"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5" Type="http://schemas.openxmlformats.org/officeDocument/2006/relationships/theme" Target="../theme/theme4.xml"/><Relationship Id="rId4"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theme" Target="../theme/theme5.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5" Type="http://schemas.openxmlformats.org/officeDocument/2006/relationships/slideLayout" Target="../slideLayouts/slideLayout43.xml"/><Relationship Id="rId4" Type="http://schemas.openxmlformats.org/officeDocument/2006/relationships/slideLayout" Target="../slideLayouts/slideLayout42.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48.xml"/><Relationship Id="rId7" Type="http://schemas.openxmlformats.org/officeDocument/2006/relationships/theme" Target="../theme/theme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5" Type="http://schemas.openxmlformats.org/officeDocument/2006/relationships/slideLayout" Target="../slideLayouts/slideLayout50.xml"/><Relationship Id="rId4" Type="http://schemas.openxmlformats.org/officeDocument/2006/relationships/slideLayout" Target="../slideLayouts/slideLayout49.xml"/></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54.xml"/><Relationship Id="rId7" Type="http://schemas.openxmlformats.org/officeDocument/2006/relationships/slideLayout" Target="../slideLayouts/slideLayout58.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5" Type="http://schemas.openxmlformats.org/officeDocument/2006/relationships/slideLayout" Target="../slideLayouts/slideLayout56.xml"/><Relationship Id="rId4" Type="http://schemas.openxmlformats.org/officeDocument/2006/relationships/slideLayout" Target="../slideLayouts/slideLayout5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9.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6706BE-F3C9-0B4F-BD82-E748C01D6D25}" type="datetimeFigureOut">
              <a:rPr lang="en-US" smtClean="0"/>
              <a:t>3/14/22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D0D46-5B4A-2C4F-9BFC-EFCE14D1DDE1}" type="slidenum">
              <a:rPr lang="en-US" smtClean="0"/>
              <a:t>‹#›</a:t>
            </a:fld>
            <a:endParaRPr lang="en-US"/>
          </a:p>
        </p:txBody>
      </p:sp>
    </p:spTree>
    <p:extLst>
      <p:ext uri="{BB962C8B-B14F-4D97-AF65-F5344CB8AC3E}">
        <p14:creationId xmlns:p14="http://schemas.microsoft.com/office/powerpoint/2010/main" val="41844651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91"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8"/>
          <p:cNvSpPr>
            <a:spLocks noGrp="1" noChangeArrowheads="1"/>
          </p:cNvSpPr>
          <p:nvPr>
            <p:ph type="body" idx="1"/>
          </p:nvPr>
        </p:nvSpPr>
        <p:spPr bwMode="auto">
          <a:xfrm>
            <a:off x="152400" y="1272910"/>
            <a:ext cx="8839199" cy="52171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13716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6" name="Rectangle 7"/>
          <p:cNvSpPr>
            <a:spLocks noGrp="1" noChangeArrowheads="1"/>
          </p:cNvSpPr>
          <p:nvPr>
            <p:ph type="title"/>
          </p:nvPr>
        </p:nvSpPr>
        <p:spPr bwMode="auto">
          <a:xfrm>
            <a:off x="0" y="0"/>
            <a:ext cx="9144000" cy="6001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82880" tIns="91440" rIns="228600" bIns="91440" numCol="1" anchor="t" anchorCtr="0" compatLnSpc="1">
            <a:prstTxWarp prst="textNoShape">
              <a:avLst/>
            </a:prstTxWarp>
            <a:spAutoFit/>
          </a:bodyPr>
          <a:lstStyle/>
          <a:p>
            <a:pPr lvl="0"/>
            <a:r>
              <a:rPr lang="en-US" dirty="0"/>
              <a:t>Click to edit Master title style</a:t>
            </a:r>
          </a:p>
        </p:txBody>
      </p:sp>
      <p:sp>
        <p:nvSpPr>
          <p:cNvPr id="3" name="Footer Placeholder 2"/>
          <p:cNvSpPr>
            <a:spLocks noGrp="1"/>
          </p:cNvSpPr>
          <p:nvPr>
            <p:ph type="ftr" sz="quarter" idx="3"/>
          </p:nvPr>
        </p:nvSpPr>
        <p:spPr>
          <a:xfrm>
            <a:off x="66575" y="6586347"/>
            <a:ext cx="3086100" cy="232932"/>
          </a:xfrm>
          <a:prstGeom prst="rect">
            <a:avLst/>
          </a:prstGeom>
        </p:spPr>
        <p:txBody>
          <a:bodyPr vert="horz" lIns="91440" tIns="45720" rIns="91440" bIns="45720" rtlCol="0" anchor="ctr"/>
          <a:lstStyle>
            <a:lvl1pPr algn="l">
              <a:defRPr sz="900" b="0" i="0">
                <a:solidFill>
                  <a:schemeClr val="tx1"/>
                </a:solidFill>
                <a:latin typeface="Calibri Regular" charset="0"/>
                <a:cs typeface="Calibri Regular" charset="0"/>
              </a:defRPr>
            </a:lvl1pPr>
          </a:lstStyle>
          <a:p>
            <a:pPr defTabSz="914400" eaLnBrk="0" fontAlgn="base" hangingPunct="0">
              <a:spcBef>
                <a:spcPct val="0"/>
              </a:spcBef>
              <a:spcAft>
                <a:spcPct val="0"/>
              </a:spcAft>
            </a:pPr>
            <a:r>
              <a:rPr lang="en-US" dirty="0">
                <a:solidFill>
                  <a:srgbClr val="000000"/>
                </a:solidFill>
                <a:ea typeface="ヒラギノ角ゴ Pro W3" charset="-128"/>
              </a:rPr>
              <a:t>© 2017 Pearson Education, Inc.</a:t>
            </a:r>
          </a:p>
        </p:txBody>
      </p:sp>
    </p:spTree>
    <p:extLst>
      <p:ext uri="{BB962C8B-B14F-4D97-AF65-F5344CB8AC3E}">
        <p14:creationId xmlns:p14="http://schemas.microsoft.com/office/powerpoint/2010/main" val="23446660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hf sldNum="0" hdr="0" dt="0"/>
  <p:txStyles>
    <p:titleStyle>
      <a:lvl1pPr marL="0" indent="-450850" algn="l" rtl="0" eaLnBrk="1" fontAlgn="base" hangingPunct="1">
        <a:lnSpc>
          <a:spcPct val="90000"/>
        </a:lnSpc>
        <a:spcBef>
          <a:spcPct val="0"/>
        </a:spcBef>
        <a:spcAft>
          <a:spcPct val="0"/>
        </a:spcAft>
        <a:defRPr sz="3000" b="0" i="0">
          <a:solidFill>
            <a:schemeClr val="tx1"/>
          </a:solidFill>
          <a:latin typeface="Calibri Regular" charset="0"/>
          <a:ea typeface="Calibri Regular" charset="0"/>
          <a:cs typeface="Calibri Regular" charset="0"/>
        </a:defRPr>
      </a:lvl1pPr>
      <a:lvl2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2pPr>
      <a:lvl3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3pPr>
      <a:lvl4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4pPr>
      <a:lvl5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5pPr>
      <a:lvl6pPr marL="9080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6pPr>
      <a:lvl7pPr marL="13652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7pPr>
      <a:lvl8pPr marL="18224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8pPr>
      <a:lvl9pPr marL="22796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9pPr>
    </p:titleStyle>
    <p:bodyStyle>
      <a:lvl1pPr marL="347472" indent="-347472" algn="l" rtl="0" eaLnBrk="1" fontAlgn="base" hangingPunct="1">
        <a:spcBef>
          <a:spcPts val="600"/>
        </a:spcBef>
        <a:spcAft>
          <a:spcPts val="600"/>
        </a:spcAft>
        <a:buClr>
          <a:srgbClr val="DF4A20"/>
        </a:buClr>
        <a:buFont typeface="Wingdings" charset="2"/>
        <a:buChar char="§"/>
        <a:defRPr sz="2800" b="0" i="0">
          <a:solidFill>
            <a:schemeClr val="tx1"/>
          </a:solidFill>
          <a:latin typeface="Calibri Regular" charset="0"/>
          <a:ea typeface="Calibri Regular" charset="0"/>
          <a:cs typeface="Calibri Regular" charset="0"/>
        </a:defRPr>
      </a:lvl1pPr>
      <a:lvl2pPr marL="740664" indent="-283464" algn="l" rtl="0" eaLnBrk="1" fontAlgn="base" hangingPunct="1">
        <a:spcBef>
          <a:spcPts val="600"/>
        </a:spcBef>
        <a:spcAft>
          <a:spcPts val="600"/>
        </a:spcAft>
        <a:buClr>
          <a:srgbClr val="DF4A20"/>
        </a:buClr>
        <a:buFont typeface="Wingdings" charset="2"/>
        <a:buChar char="§"/>
        <a:defRPr sz="2600" b="0" i="0">
          <a:solidFill>
            <a:schemeClr val="tx1"/>
          </a:solidFill>
          <a:latin typeface="Calibri Regular" charset="0"/>
          <a:ea typeface="Calibri Regular" charset="0"/>
          <a:cs typeface="Calibri Regular" charset="0"/>
        </a:defRPr>
      </a:lvl2pPr>
      <a:lvl3pPr marL="1143000" indent="-228600" algn="l" rtl="0" eaLnBrk="1" fontAlgn="base" hangingPunct="1">
        <a:spcBef>
          <a:spcPts val="600"/>
        </a:spcBef>
        <a:spcAft>
          <a:spcPts val="600"/>
        </a:spcAft>
        <a:buClr>
          <a:srgbClr val="DF4A20"/>
        </a:buClr>
        <a:buFont typeface="Wingdings" charset="2"/>
        <a:buChar char="§"/>
        <a:defRPr sz="2400" b="0" i="0">
          <a:solidFill>
            <a:schemeClr val="tx1"/>
          </a:solidFill>
          <a:latin typeface="Calibri Regular" charset="0"/>
          <a:ea typeface="Calibri Regular" charset="0"/>
          <a:cs typeface="Calibri Regular" charset="0"/>
        </a:defRPr>
      </a:lvl3pPr>
      <a:lvl4pPr marL="1600200" indent="-228600" algn="l" rtl="0" eaLnBrk="1" fontAlgn="base" hangingPunct="1">
        <a:spcBef>
          <a:spcPts val="600"/>
        </a:spcBef>
        <a:spcAft>
          <a:spcPts val="600"/>
        </a:spcAft>
        <a:buClr>
          <a:srgbClr val="DF4A20"/>
        </a:buClr>
        <a:buFont typeface="Wingdings" charset="2"/>
        <a:buChar char="§"/>
        <a:defRPr sz="2200" b="0" i="0">
          <a:solidFill>
            <a:schemeClr val="tx1"/>
          </a:solidFill>
          <a:latin typeface="Calibri Regular" charset="0"/>
          <a:ea typeface="Calibri Regular" charset="0"/>
          <a:cs typeface="Calibri Regular" charset="0"/>
        </a:defRPr>
      </a:lvl4pPr>
      <a:lvl5pPr marL="2057400" indent="-228600" algn="l" rtl="0" eaLnBrk="1" fontAlgn="base" hangingPunct="1">
        <a:spcBef>
          <a:spcPts val="600"/>
        </a:spcBef>
        <a:spcAft>
          <a:spcPts val="600"/>
        </a:spcAft>
        <a:buClr>
          <a:srgbClr val="DF4A20"/>
        </a:buClr>
        <a:buFont typeface="Wingdings" charset="2"/>
        <a:buChar char="§"/>
        <a:defRPr sz="2200" b="0" i="0">
          <a:solidFill>
            <a:schemeClr val="tx1"/>
          </a:solidFill>
          <a:latin typeface="Calibri Regular" charset="0"/>
          <a:ea typeface="Calibri Regular" charset="0"/>
          <a:cs typeface="Calibri Regular" charset="0"/>
        </a:defRPr>
      </a:lvl5pPr>
      <a:lvl6pPr marL="33162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6pPr>
      <a:lvl7pPr marL="37734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7pPr>
      <a:lvl8pPr marL="42306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8pPr>
      <a:lvl9pPr marL="46878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0" y="0"/>
            <a:ext cx="5757649" cy="356998"/>
          </a:xfrm>
          <a:prstGeom prst="rect">
            <a:avLst/>
          </a:prstGeom>
        </p:spPr>
        <p:txBody>
          <a:bodyPr vert="horz" lIns="91440" tIns="45720" rIns="91440" bIns="45720" rtlCol="0">
            <a:normAutofit/>
          </a:bodyPr>
          <a:lstStyle/>
          <a:p>
            <a:pPr lvl="0"/>
            <a:r>
              <a:rPr lang="en-US" dirty="0"/>
              <a:t>Click to edit Master text styles</a:t>
            </a:r>
          </a:p>
        </p:txBody>
      </p:sp>
      <p:sp>
        <p:nvSpPr>
          <p:cNvPr id="3" name="TextBox 2"/>
          <p:cNvSpPr txBox="1"/>
          <p:nvPr userDrawn="1"/>
        </p:nvSpPr>
        <p:spPr>
          <a:xfrm>
            <a:off x="65801" y="6582667"/>
            <a:ext cx="1971290" cy="230832"/>
          </a:xfrm>
          <a:prstGeom prst="rect">
            <a:avLst/>
          </a:prstGeom>
          <a:noFill/>
        </p:spPr>
        <p:txBody>
          <a:bodyPr wrap="square" rtlCol="0">
            <a:spAutoFit/>
          </a:bodyPr>
          <a:lstStyle/>
          <a:p>
            <a:pPr defTabSz="914400" eaLnBrk="0" fontAlgn="base" hangingPunct="0">
              <a:spcBef>
                <a:spcPct val="0"/>
              </a:spcBef>
              <a:spcAft>
                <a:spcPct val="0"/>
              </a:spcAft>
            </a:pPr>
            <a:r>
              <a:rPr lang="en-US" sz="900" dirty="0">
                <a:solidFill>
                  <a:srgbClr val="000000"/>
                </a:solidFill>
                <a:latin typeface="Calibri Regular" charset="0"/>
                <a:ea typeface="ヒラギノ角ゴ Pro W3" charset="-128"/>
              </a:rPr>
              <a:t>© 2017 Pearson Education, Inc.</a:t>
            </a:r>
          </a:p>
        </p:txBody>
      </p:sp>
    </p:spTree>
    <p:extLst>
      <p:ext uri="{BB962C8B-B14F-4D97-AF65-F5344CB8AC3E}">
        <p14:creationId xmlns:p14="http://schemas.microsoft.com/office/powerpoint/2010/main" val="291089951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Lst>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0" indent="0" algn="l" rtl="0" eaLnBrk="0" fontAlgn="base" hangingPunct="0">
        <a:spcBef>
          <a:spcPct val="20000"/>
        </a:spcBef>
        <a:spcAft>
          <a:spcPct val="0"/>
        </a:spcAft>
        <a:buNone/>
        <a:defRPr sz="1200" b="0" i="0">
          <a:solidFill>
            <a:schemeClr val="tx1"/>
          </a:solidFill>
          <a:latin typeface="Calibri Regular" charset="0"/>
          <a:ea typeface="ＭＳ Ｐゴシック" charset="0"/>
          <a:cs typeface="Calibri Regular" charset="0"/>
        </a:defRPr>
      </a:lvl1pPr>
      <a:lvl2pPr marL="457200" indent="0" algn="l" rtl="0" eaLnBrk="0" fontAlgn="base" hangingPunct="0">
        <a:spcBef>
          <a:spcPct val="20000"/>
        </a:spcBef>
        <a:spcAft>
          <a:spcPct val="0"/>
        </a:spcAft>
        <a:buNone/>
        <a:defRPr sz="1200">
          <a:solidFill>
            <a:schemeClr val="tx1"/>
          </a:solidFill>
          <a:latin typeface="Arial"/>
          <a:ea typeface="ＭＳ Ｐゴシック" charset="-128"/>
          <a:cs typeface="Arial"/>
        </a:defRPr>
      </a:lvl2pPr>
      <a:lvl3pPr marL="914400" indent="0" algn="l" rtl="0" eaLnBrk="0" fontAlgn="base" hangingPunct="0">
        <a:spcBef>
          <a:spcPct val="20000"/>
        </a:spcBef>
        <a:spcAft>
          <a:spcPct val="0"/>
        </a:spcAft>
        <a:buNone/>
        <a:defRPr sz="1200">
          <a:solidFill>
            <a:schemeClr val="tx1"/>
          </a:solidFill>
          <a:latin typeface="Arial"/>
          <a:ea typeface="ＭＳ Ｐゴシック" charset="-128"/>
          <a:cs typeface="Arial"/>
        </a:defRPr>
      </a:lvl3pPr>
      <a:lvl4pPr marL="1371600" indent="0" algn="l" rtl="0" eaLnBrk="0" fontAlgn="base" hangingPunct="0">
        <a:spcBef>
          <a:spcPct val="20000"/>
        </a:spcBef>
        <a:spcAft>
          <a:spcPct val="0"/>
        </a:spcAft>
        <a:buNone/>
        <a:defRPr sz="1200">
          <a:solidFill>
            <a:schemeClr val="tx1"/>
          </a:solidFill>
          <a:latin typeface="Arial"/>
          <a:ea typeface="ＭＳ Ｐゴシック" charset="-128"/>
          <a:cs typeface="Arial"/>
        </a:defRPr>
      </a:lvl4pPr>
      <a:lvl5pPr marL="1828800" indent="0" algn="l" rtl="0" eaLnBrk="0" fontAlgn="base" hangingPunct="0">
        <a:spcBef>
          <a:spcPct val="20000"/>
        </a:spcBef>
        <a:spcAft>
          <a:spcPct val="0"/>
        </a:spcAft>
        <a:buNone/>
        <a:defRPr sz="1200">
          <a:solidFill>
            <a:schemeClr val="tx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0" y="0"/>
            <a:ext cx="5757649" cy="356998"/>
          </a:xfrm>
          <a:prstGeom prst="rect">
            <a:avLst/>
          </a:prstGeom>
        </p:spPr>
        <p:txBody>
          <a:bodyPr vert="horz" lIns="91440" tIns="45720" rIns="91440" bIns="45720" rtlCol="0">
            <a:normAutofit/>
          </a:bodyPr>
          <a:lstStyle/>
          <a:p>
            <a:pPr lvl="0"/>
            <a:r>
              <a:rPr lang="en-US" dirty="0"/>
              <a:t>Click to edit Master text styles</a:t>
            </a:r>
          </a:p>
        </p:txBody>
      </p:sp>
      <p:sp>
        <p:nvSpPr>
          <p:cNvPr id="3" name="TextBox 2"/>
          <p:cNvSpPr txBox="1"/>
          <p:nvPr userDrawn="1"/>
        </p:nvSpPr>
        <p:spPr>
          <a:xfrm>
            <a:off x="65801" y="6582667"/>
            <a:ext cx="1971290" cy="230832"/>
          </a:xfrm>
          <a:prstGeom prst="rect">
            <a:avLst/>
          </a:prstGeom>
          <a:noFill/>
        </p:spPr>
        <p:txBody>
          <a:bodyPr wrap="square" rtlCol="0">
            <a:spAutoFit/>
          </a:bodyPr>
          <a:lstStyle/>
          <a:p>
            <a:pPr defTabSz="914400" eaLnBrk="0" fontAlgn="base" hangingPunct="0">
              <a:spcBef>
                <a:spcPct val="0"/>
              </a:spcBef>
              <a:spcAft>
                <a:spcPct val="0"/>
              </a:spcAft>
            </a:pPr>
            <a:r>
              <a:rPr lang="en-US" sz="900" dirty="0">
                <a:solidFill>
                  <a:srgbClr val="000000"/>
                </a:solidFill>
                <a:latin typeface="Calibri Regular" charset="0"/>
                <a:ea typeface="ヒラギノ角ゴ Pro W3" charset="-128"/>
              </a:rPr>
              <a:t>© 2017 Pearson Education, Inc.</a:t>
            </a:r>
          </a:p>
        </p:txBody>
      </p:sp>
    </p:spTree>
    <p:extLst>
      <p:ext uri="{BB962C8B-B14F-4D97-AF65-F5344CB8AC3E}">
        <p14:creationId xmlns:p14="http://schemas.microsoft.com/office/powerpoint/2010/main" val="588291938"/>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Lst>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0" indent="0" algn="l" rtl="0" eaLnBrk="0" fontAlgn="base" hangingPunct="0">
        <a:spcBef>
          <a:spcPct val="20000"/>
        </a:spcBef>
        <a:spcAft>
          <a:spcPct val="0"/>
        </a:spcAft>
        <a:buNone/>
        <a:defRPr sz="1200" b="0" i="0">
          <a:solidFill>
            <a:schemeClr val="tx1"/>
          </a:solidFill>
          <a:latin typeface="Calibri Regular" charset="0"/>
          <a:ea typeface="ＭＳ Ｐゴシック" charset="0"/>
          <a:cs typeface="Calibri Regular" charset="0"/>
        </a:defRPr>
      </a:lvl1pPr>
      <a:lvl2pPr marL="457200" indent="0" algn="l" rtl="0" eaLnBrk="0" fontAlgn="base" hangingPunct="0">
        <a:spcBef>
          <a:spcPct val="20000"/>
        </a:spcBef>
        <a:spcAft>
          <a:spcPct val="0"/>
        </a:spcAft>
        <a:buNone/>
        <a:defRPr sz="1200">
          <a:solidFill>
            <a:schemeClr val="tx1"/>
          </a:solidFill>
          <a:latin typeface="Arial"/>
          <a:ea typeface="ＭＳ Ｐゴシック" charset="-128"/>
          <a:cs typeface="Arial"/>
        </a:defRPr>
      </a:lvl2pPr>
      <a:lvl3pPr marL="914400" indent="0" algn="l" rtl="0" eaLnBrk="0" fontAlgn="base" hangingPunct="0">
        <a:spcBef>
          <a:spcPct val="20000"/>
        </a:spcBef>
        <a:spcAft>
          <a:spcPct val="0"/>
        </a:spcAft>
        <a:buNone/>
        <a:defRPr sz="1200">
          <a:solidFill>
            <a:schemeClr val="tx1"/>
          </a:solidFill>
          <a:latin typeface="Arial"/>
          <a:ea typeface="ＭＳ Ｐゴシック" charset="-128"/>
          <a:cs typeface="Arial"/>
        </a:defRPr>
      </a:lvl3pPr>
      <a:lvl4pPr marL="1371600" indent="0" algn="l" rtl="0" eaLnBrk="0" fontAlgn="base" hangingPunct="0">
        <a:spcBef>
          <a:spcPct val="20000"/>
        </a:spcBef>
        <a:spcAft>
          <a:spcPct val="0"/>
        </a:spcAft>
        <a:buNone/>
        <a:defRPr sz="1200">
          <a:solidFill>
            <a:schemeClr val="tx1"/>
          </a:solidFill>
          <a:latin typeface="Arial"/>
          <a:ea typeface="ＭＳ Ｐゴシック" charset="-128"/>
          <a:cs typeface="Arial"/>
        </a:defRPr>
      </a:lvl4pPr>
      <a:lvl5pPr marL="1828800" indent="0" algn="l" rtl="0" eaLnBrk="0" fontAlgn="base" hangingPunct="0">
        <a:spcBef>
          <a:spcPct val="20000"/>
        </a:spcBef>
        <a:spcAft>
          <a:spcPct val="0"/>
        </a:spcAft>
        <a:buNone/>
        <a:defRPr sz="1200">
          <a:solidFill>
            <a:schemeClr val="tx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8"/>
          <p:cNvSpPr>
            <a:spLocks noGrp="1" noChangeArrowheads="1"/>
          </p:cNvSpPr>
          <p:nvPr>
            <p:ph type="body" idx="1"/>
          </p:nvPr>
        </p:nvSpPr>
        <p:spPr bwMode="auto">
          <a:xfrm>
            <a:off x="152400" y="1272910"/>
            <a:ext cx="8839199" cy="52171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13716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6" name="Rectangle 7"/>
          <p:cNvSpPr>
            <a:spLocks noGrp="1" noChangeArrowheads="1"/>
          </p:cNvSpPr>
          <p:nvPr>
            <p:ph type="title"/>
          </p:nvPr>
        </p:nvSpPr>
        <p:spPr bwMode="auto">
          <a:xfrm>
            <a:off x="0" y="0"/>
            <a:ext cx="9144000" cy="6001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82880" tIns="91440" rIns="228600" bIns="91440" numCol="1" anchor="t" anchorCtr="0" compatLnSpc="1">
            <a:prstTxWarp prst="textNoShape">
              <a:avLst/>
            </a:prstTxWarp>
            <a:spAutoFit/>
          </a:bodyPr>
          <a:lstStyle/>
          <a:p>
            <a:pPr lvl="0"/>
            <a:r>
              <a:rPr lang="en-US" dirty="0"/>
              <a:t>Click to edit Master title style</a:t>
            </a:r>
          </a:p>
        </p:txBody>
      </p:sp>
      <p:sp>
        <p:nvSpPr>
          <p:cNvPr id="3" name="Footer Placeholder 2"/>
          <p:cNvSpPr>
            <a:spLocks noGrp="1"/>
          </p:cNvSpPr>
          <p:nvPr>
            <p:ph type="ftr" sz="quarter" idx="3"/>
          </p:nvPr>
        </p:nvSpPr>
        <p:spPr>
          <a:xfrm>
            <a:off x="66575" y="6586347"/>
            <a:ext cx="3086100" cy="232932"/>
          </a:xfrm>
          <a:prstGeom prst="rect">
            <a:avLst/>
          </a:prstGeom>
        </p:spPr>
        <p:txBody>
          <a:bodyPr vert="horz" lIns="91440" tIns="45720" rIns="91440" bIns="45720" rtlCol="0" anchor="ctr"/>
          <a:lstStyle>
            <a:lvl1pPr algn="l">
              <a:defRPr sz="900" b="0" i="0">
                <a:solidFill>
                  <a:schemeClr val="tx1"/>
                </a:solidFill>
                <a:latin typeface="Calibri Regular" charset="0"/>
                <a:cs typeface="Calibri Regular" charset="0"/>
              </a:defRPr>
            </a:lvl1pPr>
          </a:lstStyle>
          <a:p>
            <a:pPr defTabSz="914400" eaLnBrk="0" fontAlgn="base" hangingPunct="0">
              <a:spcBef>
                <a:spcPct val="0"/>
              </a:spcBef>
              <a:spcAft>
                <a:spcPct val="0"/>
              </a:spcAft>
            </a:pPr>
            <a:r>
              <a:rPr lang="en-US" dirty="0">
                <a:solidFill>
                  <a:srgbClr val="000000"/>
                </a:solidFill>
                <a:ea typeface="ヒラギノ角ゴ Pro W3" charset="-128"/>
              </a:rPr>
              <a:t>© 2017 Pearson Education, Inc.</a:t>
            </a:r>
          </a:p>
        </p:txBody>
      </p:sp>
    </p:spTree>
    <p:extLst>
      <p:ext uri="{BB962C8B-B14F-4D97-AF65-F5344CB8AC3E}">
        <p14:creationId xmlns:p14="http://schemas.microsoft.com/office/powerpoint/2010/main" val="3972480776"/>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9" r:id="rId9"/>
    <p:sldLayoutId id="2147483711" r:id="rId10"/>
  </p:sldLayoutIdLst>
  <p:hf sldNum="0" hdr="0" dt="0"/>
  <p:txStyles>
    <p:titleStyle>
      <a:lvl1pPr marL="0" indent="-450850" algn="l" rtl="0" eaLnBrk="1" fontAlgn="base" hangingPunct="1">
        <a:lnSpc>
          <a:spcPct val="90000"/>
        </a:lnSpc>
        <a:spcBef>
          <a:spcPct val="0"/>
        </a:spcBef>
        <a:spcAft>
          <a:spcPct val="0"/>
        </a:spcAft>
        <a:defRPr sz="3000" b="0" i="0">
          <a:solidFill>
            <a:schemeClr val="tx1"/>
          </a:solidFill>
          <a:latin typeface="Calibri Regular" charset="0"/>
          <a:ea typeface="Calibri Regular" charset="0"/>
          <a:cs typeface="Calibri Regular" charset="0"/>
        </a:defRPr>
      </a:lvl1pPr>
      <a:lvl2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2pPr>
      <a:lvl3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3pPr>
      <a:lvl4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4pPr>
      <a:lvl5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5pPr>
      <a:lvl6pPr marL="9080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6pPr>
      <a:lvl7pPr marL="13652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7pPr>
      <a:lvl8pPr marL="18224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8pPr>
      <a:lvl9pPr marL="22796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9pPr>
    </p:titleStyle>
    <p:bodyStyle>
      <a:lvl1pPr marL="347472" indent="-347472" algn="l" rtl="0" eaLnBrk="1" fontAlgn="base" hangingPunct="1">
        <a:spcBef>
          <a:spcPts val="600"/>
        </a:spcBef>
        <a:spcAft>
          <a:spcPts val="600"/>
        </a:spcAft>
        <a:buClr>
          <a:srgbClr val="DF4A20"/>
        </a:buClr>
        <a:buFont typeface="Wingdings" charset="2"/>
        <a:buChar char="§"/>
        <a:defRPr sz="2800" b="0" i="0">
          <a:solidFill>
            <a:schemeClr val="tx1"/>
          </a:solidFill>
          <a:latin typeface="Calibri Regular" charset="0"/>
          <a:ea typeface="Calibri Regular" charset="0"/>
          <a:cs typeface="Calibri Regular" charset="0"/>
        </a:defRPr>
      </a:lvl1pPr>
      <a:lvl2pPr marL="740664" indent="-283464" algn="l" rtl="0" eaLnBrk="1" fontAlgn="base" hangingPunct="1">
        <a:spcBef>
          <a:spcPts val="600"/>
        </a:spcBef>
        <a:spcAft>
          <a:spcPts val="600"/>
        </a:spcAft>
        <a:buClr>
          <a:srgbClr val="DF4A20"/>
        </a:buClr>
        <a:buFont typeface="Wingdings" charset="2"/>
        <a:buChar char="§"/>
        <a:defRPr sz="2600" b="0" i="0">
          <a:solidFill>
            <a:schemeClr val="tx1"/>
          </a:solidFill>
          <a:latin typeface="Calibri Regular" charset="0"/>
          <a:ea typeface="Calibri Regular" charset="0"/>
          <a:cs typeface="Calibri Regular" charset="0"/>
        </a:defRPr>
      </a:lvl2pPr>
      <a:lvl3pPr marL="1143000" indent="-228600" algn="l" rtl="0" eaLnBrk="1" fontAlgn="base" hangingPunct="1">
        <a:spcBef>
          <a:spcPts val="600"/>
        </a:spcBef>
        <a:spcAft>
          <a:spcPts val="600"/>
        </a:spcAft>
        <a:buClr>
          <a:srgbClr val="DF4A20"/>
        </a:buClr>
        <a:buFont typeface="Wingdings" charset="2"/>
        <a:buChar char="§"/>
        <a:defRPr sz="2400" b="0" i="0">
          <a:solidFill>
            <a:schemeClr val="tx1"/>
          </a:solidFill>
          <a:latin typeface="Calibri Regular" charset="0"/>
          <a:ea typeface="Calibri Regular" charset="0"/>
          <a:cs typeface="Calibri Regular" charset="0"/>
        </a:defRPr>
      </a:lvl3pPr>
      <a:lvl4pPr marL="1600200" indent="-228600" algn="l" rtl="0" eaLnBrk="1" fontAlgn="base" hangingPunct="1">
        <a:spcBef>
          <a:spcPts val="600"/>
        </a:spcBef>
        <a:spcAft>
          <a:spcPts val="600"/>
        </a:spcAft>
        <a:buClr>
          <a:srgbClr val="DF4A20"/>
        </a:buClr>
        <a:buFont typeface="Wingdings" charset="2"/>
        <a:buChar char="§"/>
        <a:defRPr sz="2200" b="0" i="0">
          <a:solidFill>
            <a:schemeClr val="tx1"/>
          </a:solidFill>
          <a:latin typeface="Calibri Regular" charset="0"/>
          <a:ea typeface="Calibri Regular" charset="0"/>
          <a:cs typeface="Calibri Regular" charset="0"/>
        </a:defRPr>
      </a:lvl4pPr>
      <a:lvl5pPr marL="2057400" indent="-228600" algn="l" rtl="0" eaLnBrk="1" fontAlgn="base" hangingPunct="1">
        <a:spcBef>
          <a:spcPts val="600"/>
        </a:spcBef>
        <a:spcAft>
          <a:spcPts val="600"/>
        </a:spcAft>
        <a:buClr>
          <a:srgbClr val="DF4A20"/>
        </a:buClr>
        <a:buFont typeface="Wingdings" charset="2"/>
        <a:buChar char="§"/>
        <a:defRPr sz="2200" b="0" i="0">
          <a:solidFill>
            <a:schemeClr val="tx1"/>
          </a:solidFill>
          <a:latin typeface="Calibri Regular" charset="0"/>
          <a:ea typeface="Calibri Regular" charset="0"/>
          <a:cs typeface="Calibri Regular" charset="0"/>
        </a:defRPr>
      </a:lvl5pPr>
      <a:lvl6pPr marL="33162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6pPr>
      <a:lvl7pPr marL="37734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7pPr>
      <a:lvl8pPr marL="42306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8pPr>
      <a:lvl9pPr marL="46878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8"/>
          <p:cNvSpPr>
            <a:spLocks noGrp="1" noChangeArrowheads="1"/>
          </p:cNvSpPr>
          <p:nvPr>
            <p:ph type="body" idx="1"/>
          </p:nvPr>
        </p:nvSpPr>
        <p:spPr bwMode="auto">
          <a:xfrm>
            <a:off x="152400" y="1272910"/>
            <a:ext cx="8839199" cy="52171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13716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26" name="Rectangle 7"/>
          <p:cNvSpPr>
            <a:spLocks noGrp="1" noChangeArrowheads="1"/>
          </p:cNvSpPr>
          <p:nvPr>
            <p:ph type="title"/>
          </p:nvPr>
        </p:nvSpPr>
        <p:spPr bwMode="auto">
          <a:xfrm>
            <a:off x="0" y="0"/>
            <a:ext cx="9144000" cy="6001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82880" tIns="91440" rIns="228600" bIns="91440" numCol="1" anchor="t" anchorCtr="0" compatLnSpc="1">
            <a:prstTxWarp prst="textNoShape">
              <a:avLst/>
            </a:prstTxWarp>
            <a:spAutoFit/>
          </a:bodyPr>
          <a:lstStyle/>
          <a:p>
            <a:pPr lvl="0"/>
            <a:r>
              <a:rPr lang="en-US"/>
              <a:t>Click to edit Master title style</a:t>
            </a:r>
            <a:endParaRPr lang="en-US" dirty="0"/>
          </a:p>
        </p:txBody>
      </p:sp>
      <p:sp>
        <p:nvSpPr>
          <p:cNvPr id="3" name="Footer Placeholder 2"/>
          <p:cNvSpPr>
            <a:spLocks noGrp="1"/>
          </p:cNvSpPr>
          <p:nvPr>
            <p:ph type="ftr" sz="quarter" idx="3"/>
          </p:nvPr>
        </p:nvSpPr>
        <p:spPr>
          <a:xfrm>
            <a:off x="66575" y="6586347"/>
            <a:ext cx="3086100" cy="232932"/>
          </a:xfrm>
          <a:prstGeom prst="rect">
            <a:avLst/>
          </a:prstGeom>
        </p:spPr>
        <p:txBody>
          <a:bodyPr vert="horz" lIns="91440" tIns="45720" rIns="91440" bIns="45720" rtlCol="0" anchor="ctr"/>
          <a:lstStyle>
            <a:lvl1pPr algn="l">
              <a:defRPr sz="900">
                <a:solidFill>
                  <a:schemeClr val="tx1"/>
                </a:solidFill>
              </a:defRPr>
            </a:lvl1pPr>
          </a:lstStyle>
          <a:p>
            <a:pPr defTabSz="914400" eaLnBrk="0" fontAlgn="base" hangingPunct="0">
              <a:spcBef>
                <a:spcPct val="0"/>
              </a:spcBef>
              <a:spcAft>
                <a:spcPct val="0"/>
              </a:spcAft>
            </a:pPr>
            <a:r>
              <a:rPr lang="en-US" dirty="0">
                <a:solidFill>
                  <a:srgbClr val="000000"/>
                </a:solidFill>
                <a:latin typeface="Arial" panose="020B0604020202020204" pitchFamily="34" charset="0"/>
                <a:ea typeface="ヒラギノ角ゴ Pro W3" charset="-128"/>
                <a:cs typeface="Arial"/>
              </a:rPr>
              <a:t>© 2017 Pearson Education, Inc.</a:t>
            </a:r>
          </a:p>
        </p:txBody>
      </p:sp>
    </p:spTree>
    <p:extLst>
      <p:ext uri="{BB962C8B-B14F-4D97-AF65-F5344CB8AC3E}">
        <p14:creationId xmlns:p14="http://schemas.microsoft.com/office/powerpoint/2010/main" val="1981884703"/>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Lst>
  <p:hf sldNum="0" hdr="0" dt="0"/>
  <p:txStyles>
    <p:titleStyle>
      <a:lvl1pPr marL="0" indent="-450850" algn="l" rtl="0" eaLnBrk="1" fontAlgn="base" hangingPunct="1">
        <a:lnSpc>
          <a:spcPct val="90000"/>
        </a:lnSpc>
        <a:spcBef>
          <a:spcPct val="0"/>
        </a:spcBef>
        <a:spcAft>
          <a:spcPct val="0"/>
        </a:spcAft>
        <a:defRPr sz="3000" b="1">
          <a:solidFill>
            <a:schemeClr val="tx1"/>
          </a:solidFill>
          <a:latin typeface="Arial"/>
          <a:ea typeface="Arial" panose="020B0604020202020204" pitchFamily="34" charset="0"/>
          <a:cs typeface="Arial"/>
        </a:defRPr>
      </a:lvl1pPr>
      <a:lvl2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2pPr>
      <a:lvl3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3pPr>
      <a:lvl4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4pPr>
      <a:lvl5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5pPr>
      <a:lvl6pPr marL="9080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6pPr>
      <a:lvl7pPr marL="13652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7pPr>
      <a:lvl8pPr marL="18224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8pPr>
      <a:lvl9pPr marL="22796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9pPr>
    </p:titleStyle>
    <p:bodyStyle>
      <a:lvl1pPr marL="347472" indent="-347472" algn="l" rtl="0" eaLnBrk="1" fontAlgn="base" hangingPunct="1">
        <a:spcBef>
          <a:spcPts val="600"/>
        </a:spcBef>
        <a:spcAft>
          <a:spcPts val="600"/>
        </a:spcAft>
        <a:buClr>
          <a:srgbClr val="DF4A20"/>
        </a:buClr>
        <a:buFont typeface="Wingdings" charset="2"/>
        <a:buChar char="§"/>
        <a:defRPr sz="2800">
          <a:solidFill>
            <a:schemeClr val="tx1"/>
          </a:solidFill>
          <a:latin typeface="Arial" charset="0"/>
          <a:ea typeface="Arial" panose="020B0604020202020204" pitchFamily="34" charset="0"/>
          <a:cs typeface="+mn-cs"/>
        </a:defRPr>
      </a:lvl1pPr>
      <a:lvl2pPr marL="740664" indent="-283464" algn="l" rtl="0" eaLnBrk="1" fontAlgn="base" hangingPunct="1">
        <a:spcBef>
          <a:spcPts val="600"/>
        </a:spcBef>
        <a:spcAft>
          <a:spcPts val="600"/>
        </a:spcAft>
        <a:buClr>
          <a:srgbClr val="DF4A20"/>
        </a:buClr>
        <a:buFont typeface="Wingdings" charset="2"/>
        <a:buChar char="§"/>
        <a:defRPr sz="2600">
          <a:solidFill>
            <a:schemeClr val="tx1"/>
          </a:solidFill>
          <a:latin typeface="Arial" charset="0"/>
          <a:ea typeface="+mn-ea"/>
          <a:cs typeface="+mn-cs"/>
        </a:defRPr>
      </a:lvl2pPr>
      <a:lvl3pPr marL="1143000" indent="-228600" algn="l" rtl="0" eaLnBrk="1" fontAlgn="base" hangingPunct="1">
        <a:spcBef>
          <a:spcPts val="600"/>
        </a:spcBef>
        <a:spcAft>
          <a:spcPts val="600"/>
        </a:spcAft>
        <a:buClr>
          <a:srgbClr val="DF4A20"/>
        </a:buClr>
        <a:buFont typeface="Wingdings" charset="2"/>
        <a:buChar char="§"/>
        <a:defRPr sz="2400">
          <a:solidFill>
            <a:schemeClr val="tx1"/>
          </a:solidFill>
          <a:latin typeface="Arial" charset="0"/>
          <a:ea typeface="+mn-ea"/>
          <a:cs typeface="+mn-cs"/>
        </a:defRPr>
      </a:lvl3pPr>
      <a:lvl4pPr marL="1600200" indent="-228600" algn="l" rtl="0" eaLnBrk="1" fontAlgn="base" hangingPunct="1">
        <a:spcBef>
          <a:spcPts val="600"/>
        </a:spcBef>
        <a:spcAft>
          <a:spcPts val="600"/>
        </a:spcAft>
        <a:buClr>
          <a:srgbClr val="DF4A20"/>
        </a:buClr>
        <a:buFont typeface="Wingdings" charset="2"/>
        <a:buChar char="§"/>
        <a:defRPr sz="2200">
          <a:solidFill>
            <a:schemeClr val="tx1"/>
          </a:solidFill>
          <a:latin typeface="Arial" charset="0"/>
          <a:ea typeface="+mn-ea"/>
          <a:cs typeface="+mn-cs"/>
        </a:defRPr>
      </a:lvl4pPr>
      <a:lvl5pPr marL="2057400" indent="-228600" algn="l" rtl="0" eaLnBrk="1" fontAlgn="base" hangingPunct="1">
        <a:spcBef>
          <a:spcPts val="600"/>
        </a:spcBef>
        <a:spcAft>
          <a:spcPts val="600"/>
        </a:spcAft>
        <a:buClr>
          <a:srgbClr val="DF4A20"/>
        </a:buClr>
        <a:buFont typeface="Wingdings" charset="2"/>
        <a:buChar char="§"/>
        <a:defRPr sz="2200">
          <a:solidFill>
            <a:schemeClr val="tx1"/>
          </a:solidFill>
          <a:latin typeface="Arial" charset="0"/>
          <a:ea typeface="+mn-ea"/>
          <a:cs typeface="+mn-cs"/>
        </a:defRPr>
      </a:lvl5pPr>
      <a:lvl6pPr marL="33162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6pPr>
      <a:lvl7pPr marL="37734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7pPr>
      <a:lvl8pPr marL="42306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8pPr>
      <a:lvl9pPr marL="46878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8"/>
          <p:cNvSpPr>
            <a:spLocks noGrp="1" noChangeArrowheads="1"/>
          </p:cNvSpPr>
          <p:nvPr>
            <p:ph type="body" idx="1"/>
          </p:nvPr>
        </p:nvSpPr>
        <p:spPr bwMode="auto">
          <a:xfrm>
            <a:off x="152400" y="1272910"/>
            <a:ext cx="8839199" cy="52171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13716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26" name="Rectangle 7"/>
          <p:cNvSpPr>
            <a:spLocks noGrp="1" noChangeArrowheads="1"/>
          </p:cNvSpPr>
          <p:nvPr>
            <p:ph type="title"/>
          </p:nvPr>
        </p:nvSpPr>
        <p:spPr bwMode="auto">
          <a:xfrm>
            <a:off x="0" y="0"/>
            <a:ext cx="9144000" cy="6001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82880" tIns="91440" rIns="228600" bIns="91440" numCol="1" anchor="t" anchorCtr="0" compatLnSpc="1">
            <a:prstTxWarp prst="textNoShape">
              <a:avLst/>
            </a:prstTxWarp>
            <a:spAutoFit/>
          </a:bodyPr>
          <a:lstStyle/>
          <a:p>
            <a:pPr lvl="0"/>
            <a:r>
              <a:rPr lang="en-US"/>
              <a:t>Click to edit Master title style</a:t>
            </a:r>
            <a:endParaRPr lang="en-US" dirty="0"/>
          </a:p>
        </p:txBody>
      </p:sp>
      <p:sp>
        <p:nvSpPr>
          <p:cNvPr id="3" name="Footer Placeholder 2"/>
          <p:cNvSpPr>
            <a:spLocks noGrp="1"/>
          </p:cNvSpPr>
          <p:nvPr>
            <p:ph type="ftr" sz="quarter" idx="3"/>
          </p:nvPr>
        </p:nvSpPr>
        <p:spPr>
          <a:xfrm>
            <a:off x="66575" y="6586347"/>
            <a:ext cx="3086100" cy="232932"/>
          </a:xfrm>
          <a:prstGeom prst="rect">
            <a:avLst/>
          </a:prstGeom>
        </p:spPr>
        <p:txBody>
          <a:bodyPr vert="horz" lIns="91440" tIns="45720" rIns="91440" bIns="45720" rtlCol="0" anchor="ctr"/>
          <a:lstStyle>
            <a:lvl1pPr algn="l">
              <a:defRPr sz="900">
                <a:solidFill>
                  <a:schemeClr val="tx1"/>
                </a:solidFill>
              </a:defRPr>
            </a:lvl1pPr>
          </a:lstStyle>
          <a:p>
            <a:pPr defTabSz="914400" eaLnBrk="0" fontAlgn="base" hangingPunct="0">
              <a:spcBef>
                <a:spcPct val="0"/>
              </a:spcBef>
              <a:spcAft>
                <a:spcPct val="0"/>
              </a:spcAft>
            </a:pPr>
            <a:r>
              <a:rPr lang="en-US" dirty="0">
                <a:solidFill>
                  <a:srgbClr val="000000"/>
                </a:solidFill>
                <a:latin typeface="Arial" panose="020B0604020202020204" pitchFamily="34" charset="0"/>
                <a:ea typeface="ヒラギノ角ゴ Pro W3" charset="-128"/>
                <a:cs typeface="Arial"/>
              </a:rPr>
              <a:t>© 2017 Pearson Education, Inc.</a:t>
            </a:r>
          </a:p>
        </p:txBody>
      </p:sp>
    </p:spTree>
    <p:extLst>
      <p:ext uri="{BB962C8B-B14F-4D97-AF65-F5344CB8AC3E}">
        <p14:creationId xmlns:p14="http://schemas.microsoft.com/office/powerpoint/2010/main" val="901054846"/>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Lst>
  <p:hf sldNum="0" hdr="0" dt="0"/>
  <p:txStyles>
    <p:titleStyle>
      <a:lvl1pPr marL="0" indent="-450850" algn="l" rtl="0" eaLnBrk="1" fontAlgn="base" hangingPunct="1">
        <a:lnSpc>
          <a:spcPct val="90000"/>
        </a:lnSpc>
        <a:spcBef>
          <a:spcPct val="0"/>
        </a:spcBef>
        <a:spcAft>
          <a:spcPct val="0"/>
        </a:spcAft>
        <a:defRPr sz="3000" b="1">
          <a:solidFill>
            <a:schemeClr val="tx1"/>
          </a:solidFill>
          <a:latin typeface="Arial"/>
          <a:ea typeface="Arial" panose="020B0604020202020204" pitchFamily="34" charset="0"/>
          <a:cs typeface="Arial"/>
        </a:defRPr>
      </a:lvl1pPr>
      <a:lvl2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2pPr>
      <a:lvl3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3pPr>
      <a:lvl4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4pPr>
      <a:lvl5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5pPr>
      <a:lvl6pPr marL="9080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6pPr>
      <a:lvl7pPr marL="13652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7pPr>
      <a:lvl8pPr marL="18224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8pPr>
      <a:lvl9pPr marL="22796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9pPr>
    </p:titleStyle>
    <p:bodyStyle>
      <a:lvl1pPr marL="347472" indent="-347472" algn="l" rtl="0" eaLnBrk="1" fontAlgn="base" hangingPunct="1">
        <a:spcBef>
          <a:spcPts val="600"/>
        </a:spcBef>
        <a:spcAft>
          <a:spcPts val="600"/>
        </a:spcAft>
        <a:buClr>
          <a:srgbClr val="DF4A20"/>
        </a:buClr>
        <a:buFont typeface="Wingdings" charset="2"/>
        <a:buChar char="§"/>
        <a:defRPr sz="2800">
          <a:solidFill>
            <a:schemeClr val="tx1"/>
          </a:solidFill>
          <a:latin typeface="Arial" charset="0"/>
          <a:ea typeface="Arial" panose="020B0604020202020204" pitchFamily="34" charset="0"/>
          <a:cs typeface="+mn-cs"/>
        </a:defRPr>
      </a:lvl1pPr>
      <a:lvl2pPr marL="740664" indent="-283464" algn="l" rtl="0" eaLnBrk="1" fontAlgn="base" hangingPunct="1">
        <a:spcBef>
          <a:spcPts val="600"/>
        </a:spcBef>
        <a:spcAft>
          <a:spcPts val="600"/>
        </a:spcAft>
        <a:buClr>
          <a:srgbClr val="DF4A20"/>
        </a:buClr>
        <a:buFont typeface="Wingdings" charset="2"/>
        <a:buChar char="§"/>
        <a:defRPr sz="2600">
          <a:solidFill>
            <a:schemeClr val="tx1"/>
          </a:solidFill>
          <a:latin typeface="Arial" charset="0"/>
          <a:ea typeface="+mn-ea"/>
          <a:cs typeface="+mn-cs"/>
        </a:defRPr>
      </a:lvl2pPr>
      <a:lvl3pPr marL="1143000" indent="-228600" algn="l" rtl="0" eaLnBrk="1" fontAlgn="base" hangingPunct="1">
        <a:spcBef>
          <a:spcPts val="600"/>
        </a:spcBef>
        <a:spcAft>
          <a:spcPts val="600"/>
        </a:spcAft>
        <a:buClr>
          <a:srgbClr val="DF4A20"/>
        </a:buClr>
        <a:buFont typeface="Wingdings" charset="2"/>
        <a:buChar char="§"/>
        <a:defRPr sz="2400">
          <a:solidFill>
            <a:schemeClr val="tx1"/>
          </a:solidFill>
          <a:latin typeface="Arial" charset="0"/>
          <a:ea typeface="+mn-ea"/>
          <a:cs typeface="+mn-cs"/>
        </a:defRPr>
      </a:lvl3pPr>
      <a:lvl4pPr marL="1600200" indent="-228600" algn="l" rtl="0" eaLnBrk="1" fontAlgn="base" hangingPunct="1">
        <a:spcBef>
          <a:spcPts val="600"/>
        </a:spcBef>
        <a:spcAft>
          <a:spcPts val="600"/>
        </a:spcAft>
        <a:buClr>
          <a:srgbClr val="DF4A20"/>
        </a:buClr>
        <a:buFont typeface="Wingdings" charset="2"/>
        <a:buChar char="§"/>
        <a:defRPr sz="2200">
          <a:solidFill>
            <a:schemeClr val="tx1"/>
          </a:solidFill>
          <a:latin typeface="Arial" charset="0"/>
          <a:ea typeface="+mn-ea"/>
          <a:cs typeface="+mn-cs"/>
        </a:defRPr>
      </a:lvl4pPr>
      <a:lvl5pPr marL="2057400" indent="-228600" algn="l" rtl="0" eaLnBrk="1" fontAlgn="base" hangingPunct="1">
        <a:spcBef>
          <a:spcPts val="600"/>
        </a:spcBef>
        <a:spcAft>
          <a:spcPts val="600"/>
        </a:spcAft>
        <a:buClr>
          <a:srgbClr val="DF4A20"/>
        </a:buClr>
        <a:buFont typeface="Wingdings" charset="2"/>
        <a:buChar char="§"/>
        <a:defRPr sz="2200">
          <a:solidFill>
            <a:schemeClr val="tx1"/>
          </a:solidFill>
          <a:latin typeface="Arial" charset="0"/>
          <a:ea typeface="+mn-ea"/>
          <a:cs typeface="+mn-cs"/>
        </a:defRPr>
      </a:lvl5pPr>
      <a:lvl6pPr marL="33162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6pPr>
      <a:lvl7pPr marL="37734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7pPr>
      <a:lvl8pPr marL="42306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8pPr>
      <a:lvl9pPr marL="46878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8"/>
          <p:cNvSpPr>
            <a:spLocks noGrp="1" noChangeArrowheads="1"/>
          </p:cNvSpPr>
          <p:nvPr>
            <p:ph type="body" idx="1"/>
          </p:nvPr>
        </p:nvSpPr>
        <p:spPr bwMode="auto">
          <a:xfrm>
            <a:off x="152400" y="1272910"/>
            <a:ext cx="8839199" cy="52171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13716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26" name="Rectangle 7"/>
          <p:cNvSpPr>
            <a:spLocks noGrp="1" noChangeArrowheads="1"/>
          </p:cNvSpPr>
          <p:nvPr>
            <p:ph type="title"/>
          </p:nvPr>
        </p:nvSpPr>
        <p:spPr bwMode="auto">
          <a:xfrm>
            <a:off x="0" y="0"/>
            <a:ext cx="9144000" cy="6001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82880" tIns="91440" rIns="228600" bIns="91440" numCol="1" anchor="t" anchorCtr="0" compatLnSpc="1">
            <a:prstTxWarp prst="textNoShape">
              <a:avLst/>
            </a:prstTxWarp>
            <a:spAutoFit/>
          </a:bodyPr>
          <a:lstStyle/>
          <a:p>
            <a:pPr lvl="0"/>
            <a:r>
              <a:rPr lang="en-US"/>
              <a:t>Click to edit Master title style</a:t>
            </a:r>
            <a:endParaRPr lang="en-US" dirty="0"/>
          </a:p>
        </p:txBody>
      </p:sp>
      <p:sp>
        <p:nvSpPr>
          <p:cNvPr id="3" name="Footer Placeholder 2"/>
          <p:cNvSpPr>
            <a:spLocks noGrp="1"/>
          </p:cNvSpPr>
          <p:nvPr>
            <p:ph type="ftr" sz="quarter" idx="3"/>
          </p:nvPr>
        </p:nvSpPr>
        <p:spPr>
          <a:xfrm>
            <a:off x="66575" y="6586347"/>
            <a:ext cx="3086100" cy="232932"/>
          </a:xfrm>
          <a:prstGeom prst="rect">
            <a:avLst/>
          </a:prstGeom>
        </p:spPr>
        <p:txBody>
          <a:bodyPr vert="horz" lIns="91440" tIns="45720" rIns="91440" bIns="45720" rtlCol="0" anchor="ctr"/>
          <a:lstStyle>
            <a:lvl1pPr algn="l">
              <a:defRPr sz="900">
                <a:solidFill>
                  <a:schemeClr val="tx1"/>
                </a:solidFill>
              </a:defRPr>
            </a:lvl1pPr>
          </a:lstStyle>
          <a:p>
            <a:pPr defTabSz="914400" eaLnBrk="0" fontAlgn="base" hangingPunct="0">
              <a:spcBef>
                <a:spcPct val="0"/>
              </a:spcBef>
              <a:spcAft>
                <a:spcPct val="0"/>
              </a:spcAft>
            </a:pPr>
            <a:r>
              <a:rPr lang="en-US" dirty="0">
                <a:solidFill>
                  <a:srgbClr val="000000"/>
                </a:solidFill>
                <a:latin typeface="Arial" panose="020B0604020202020204" pitchFamily="34" charset="0"/>
                <a:ea typeface="ヒラギノ角ゴ Pro W3" charset="-128"/>
                <a:cs typeface="Arial"/>
              </a:rPr>
              <a:t>© 2017 Pearson Education, Inc.</a:t>
            </a:r>
          </a:p>
        </p:txBody>
      </p:sp>
    </p:spTree>
    <p:extLst>
      <p:ext uri="{BB962C8B-B14F-4D97-AF65-F5344CB8AC3E}">
        <p14:creationId xmlns:p14="http://schemas.microsoft.com/office/powerpoint/2010/main" val="2191611441"/>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Lst>
  <p:hf sldNum="0" hdr="0" dt="0"/>
  <p:txStyles>
    <p:titleStyle>
      <a:lvl1pPr marL="0" indent="-450850" algn="l" rtl="0" eaLnBrk="1" fontAlgn="base" hangingPunct="1">
        <a:lnSpc>
          <a:spcPct val="90000"/>
        </a:lnSpc>
        <a:spcBef>
          <a:spcPct val="0"/>
        </a:spcBef>
        <a:spcAft>
          <a:spcPct val="0"/>
        </a:spcAft>
        <a:defRPr sz="3000" b="1">
          <a:solidFill>
            <a:schemeClr val="tx1"/>
          </a:solidFill>
          <a:latin typeface="Arial"/>
          <a:ea typeface="Arial" panose="020B0604020202020204" pitchFamily="34" charset="0"/>
          <a:cs typeface="Arial"/>
        </a:defRPr>
      </a:lvl1pPr>
      <a:lvl2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2pPr>
      <a:lvl3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3pPr>
      <a:lvl4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4pPr>
      <a:lvl5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5pPr>
      <a:lvl6pPr marL="9080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6pPr>
      <a:lvl7pPr marL="13652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7pPr>
      <a:lvl8pPr marL="18224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8pPr>
      <a:lvl9pPr marL="22796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9pPr>
    </p:titleStyle>
    <p:bodyStyle>
      <a:lvl1pPr marL="347472" indent="-347472" algn="l" rtl="0" eaLnBrk="1" fontAlgn="base" hangingPunct="1">
        <a:spcBef>
          <a:spcPts val="600"/>
        </a:spcBef>
        <a:spcAft>
          <a:spcPts val="600"/>
        </a:spcAft>
        <a:buClr>
          <a:srgbClr val="DF4A20"/>
        </a:buClr>
        <a:buFont typeface="Wingdings" charset="2"/>
        <a:buChar char="§"/>
        <a:defRPr sz="2800">
          <a:solidFill>
            <a:schemeClr val="tx1"/>
          </a:solidFill>
          <a:latin typeface="Arial" charset="0"/>
          <a:ea typeface="Arial" panose="020B0604020202020204" pitchFamily="34" charset="0"/>
          <a:cs typeface="+mn-cs"/>
        </a:defRPr>
      </a:lvl1pPr>
      <a:lvl2pPr marL="740664" indent="-283464" algn="l" rtl="0" eaLnBrk="1" fontAlgn="base" hangingPunct="1">
        <a:spcBef>
          <a:spcPts val="600"/>
        </a:spcBef>
        <a:spcAft>
          <a:spcPts val="600"/>
        </a:spcAft>
        <a:buClr>
          <a:srgbClr val="DF4A20"/>
        </a:buClr>
        <a:buFont typeface="Wingdings" charset="2"/>
        <a:buChar char="§"/>
        <a:defRPr sz="2600">
          <a:solidFill>
            <a:schemeClr val="tx1"/>
          </a:solidFill>
          <a:latin typeface="Arial" charset="0"/>
          <a:ea typeface="+mn-ea"/>
          <a:cs typeface="+mn-cs"/>
        </a:defRPr>
      </a:lvl2pPr>
      <a:lvl3pPr marL="1143000" indent="-228600" algn="l" rtl="0" eaLnBrk="1" fontAlgn="base" hangingPunct="1">
        <a:spcBef>
          <a:spcPts val="600"/>
        </a:spcBef>
        <a:spcAft>
          <a:spcPts val="600"/>
        </a:spcAft>
        <a:buClr>
          <a:srgbClr val="DF4A20"/>
        </a:buClr>
        <a:buFont typeface="Wingdings" charset="2"/>
        <a:buChar char="§"/>
        <a:defRPr sz="2400">
          <a:solidFill>
            <a:schemeClr val="tx1"/>
          </a:solidFill>
          <a:latin typeface="Arial" charset="0"/>
          <a:ea typeface="+mn-ea"/>
          <a:cs typeface="+mn-cs"/>
        </a:defRPr>
      </a:lvl3pPr>
      <a:lvl4pPr marL="1600200" indent="-228600" algn="l" rtl="0" eaLnBrk="1" fontAlgn="base" hangingPunct="1">
        <a:spcBef>
          <a:spcPts val="600"/>
        </a:spcBef>
        <a:spcAft>
          <a:spcPts val="600"/>
        </a:spcAft>
        <a:buClr>
          <a:srgbClr val="DF4A20"/>
        </a:buClr>
        <a:buFont typeface="Wingdings" charset="2"/>
        <a:buChar char="§"/>
        <a:defRPr sz="2200">
          <a:solidFill>
            <a:schemeClr val="tx1"/>
          </a:solidFill>
          <a:latin typeface="Arial" charset="0"/>
          <a:ea typeface="+mn-ea"/>
          <a:cs typeface="+mn-cs"/>
        </a:defRPr>
      </a:lvl4pPr>
      <a:lvl5pPr marL="2057400" indent="-228600" algn="l" rtl="0" eaLnBrk="1" fontAlgn="base" hangingPunct="1">
        <a:spcBef>
          <a:spcPts val="600"/>
        </a:spcBef>
        <a:spcAft>
          <a:spcPts val="600"/>
        </a:spcAft>
        <a:buClr>
          <a:srgbClr val="DF4A20"/>
        </a:buClr>
        <a:buFont typeface="Wingdings" charset="2"/>
        <a:buChar char="§"/>
        <a:defRPr sz="2200">
          <a:solidFill>
            <a:schemeClr val="tx1"/>
          </a:solidFill>
          <a:latin typeface="Arial" charset="0"/>
          <a:ea typeface="+mn-ea"/>
          <a:cs typeface="+mn-cs"/>
        </a:defRPr>
      </a:lvl5pPr>
      <a:lvl6pPr marL="33162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6pPr>
      <a:lvl7pPr marL="37734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7pPr>
      <a:lvl8pPr marL="42306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8pPr>
      <a:lvl9pPr marL="46878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8"/>
          <p:cNvSpPr>
            <a:spLocks noGrp="1" noChangeArrowheads="1"/>
          </p:cNvSpPr>
          <p:nvPr>
            <p:ph type="body" idx="1"/>
          </p:nvPr>
        </p:nvSpPr>
        <p:spPr bwMode="auto">
          <a:xfrm>
            <a:off x="152400" y="1272910"/>
            <a:ext cx="8839199" cy="52171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13716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6" name="Rectangle 7"/>
          <p:cNvSpPr>
            <a:spLocks noGrp="1" noChangeArrowheads="1"/>
          </p:cNvSpPr>
          <p:nvPr>
            <p:ph type="title"/>
          </p:nvPr>
        </p:nvSpPr>
        <p:spPr bwMode="auto">
          <a:xfrm>
            <a:off x="0" y="0"/>
            <a:ext cx="9144000" cy="6001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82880" tIns="91440" rIns="228600" bIns="91440" numCol="1" anchor="t" anchorCtr="0" compatLnSpc="1">
            <a:prstTxWarp prst="textNoShape">
              <a:avLst/>
            </a:prstTxWarp>
            <a:spAutoFit/>
          </a:bodyPr>
          <a:lstStyle/>
          <a:p>
            <a:pPr lvl="0"/>
            <a:r>
              <a:rPr lang="en-US" dirty="0"/>
              <a:t>Click to edit Master title style</a:t>
            </a:r>
          </a:p>
        </p:txBody>
      </p:sp>
      <p:sp>
        <p:nvSpPr>
          <p:cNvPr id="3" name="Footer Placeholder 2"/>
          <p:cNvSpPr>
            <a:spLocks noGrp="1"/>
          </p:cNvSpPr>
          <p:nvPr>
            <p:ph type="ftr" sz="quarter" idx="3"/>
          </p:nvPr>
        </p:nvSpPr>
        <p:spPr>
          <a:xfrm>
            <a:off x="66575" y="6586347"/>
            <a:ext cx="3086100" cy="232932"/>
          </a:xfrm>
          <a:prstGeom prst="rect">
            <a:avLst/>
          </a:prstGeom>
        </p:spPr>
        <p:txBody>
          <a:bodyPr vert="horz" lIns="91440" tIns="45720" rIns="91440" bIns="45720" rtlCol="0" anchor="ctr"/>
          <a:lstStyle>
            <a:lvl1pPr algn="l">
              <a:defRPr sz="900" b="0" i="0">
                <a:solidFill>
                  <a:schemeClr val="tx1"/>
                </a:solidFill>
                <a:latin typeface="Calibri Regular" charset="0"/>
                <a:cs typeface="Calibri Regular" charset="0"/>
              </a:defRPr>
            </a:lvl1pPr>
          </a:lstStyle>
          <a:p>
            <a:pPr defTabSz="914400" eaLnBrk="0" fontAlgn="base" hangingPunct="0">
              <a:spcBef>
                <a:spcPct val="0"/>
              </a:spcBef>
              <a:spcAft>
                <a:spcPct val="0"/>
              </a:spcAft>
            </a:pPr>
            <a:r>
              <a:rPr lang="en-US" dirty="0">
                <a:solidFill>
                  <a:srgbClr val="000000"/>
                </a:solidFill>
                <a:ea typeface="ヒラギノ角ゴ Pro W3" charset="-128"/>
              </a:rPr>
              <a:t>© 2017 Pearson Education, Inc.</a:t>
            </a:r>
          </a:p>
        </p:txBody>
      </p:sp>
    </p:spTree>
    <p:extLst>
      <p:ext uri="{BB962C8B-B14F-4D97-AF65-F5344CB8AC3E}">
        <p14:creationId xmlns:p14="http://schemas.microsoft.com/office/powerpoint/2010/main" val="2221755354"/>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90" r:id="rId11"/>
  </p:sldLayoutIdLst>
  <p:hf sldNum="0" hdr="0" dt="0"/>
  <p:txStyles>
    <p:titleStyle>
      <a:lvl1pPr marL="0" indent="-450850" algn="l" rtl="0" eaLnBrk="1" fontAlgn="base" hangingPunct="1">
        <a:lnSpc>
          <a:spcPct val="90000"/>
        </a:lnSpc>
        <a:spcBef>
          <a:spcPct val="0"/>
        </a:spcBef>
        <a:spcAft>
          <a:spcPct val="0"/>
        </a:spcAft>
        <a:defRPr sz="3000" b="0" i="0">
          <a:solidFill>
            <a:schemeClr val="tx1"/>
          </a:solidFill>
          <a:latin typeface="Calibri Regular" charset="0"/>
          <a:ea typeface="Calibri Regular" charset="0"/>
          <a:cs typeface="Calibri Regular" charset="0"/>
        </a:defRPr>
      </a:lvl1pPr>
      <a:lvl2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2pPr>
      <a:lvl3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3pPr>
      <a:lvl4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4pPr>
      <a:lvl5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5pPr>
      <a:lvl6pPr marL="9080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6pPr>
      <a:lvl7pPr marL="13652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7pPr>
      <a:lvl8pPr marL="18224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8pPr>
      <a:lvl9pPr marL="22796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9pPr>
    </p:titleStyle>
    <p:bodyStyle>
      <a:lvl1pPr marL="347472" indent="-347472" algn="l" rtl="0" eaLnBrk="1" fontAlgn="base" hangingPunct="1">
        <a:spcBef>
          <a:spcPts val="600"/>
        </a:spcBef>
        <a:spcAft>
          <a:spcPts val="600"/>
        </a:spcAft>
        <a:buClr>
          <a:srgbClr val="DF4A20"/>
        </a:buClr>
        <a:buFont typeface="Wingdings" charset="2"/>
        <a:buChar char="§"/>
        <a:defRPr sz="2800" b="0" i="0">
          <a:solidFill>
            <a:schemeClr val="tx1"/>
          </a:solidFill>
          <a:latin typeface="Calibri Regular" charset="0"/>
          <a:ea typeface="Calibri Regular" charset="0"/>
          <a:cs typeface="Calibri Regular" charset="0"/>
        </a:defRPr>
      </a:lvl1pPr>
      <a:lvl2pPr marL="740664" indent="-283464" algn="l" rtl="0" eaLnBrk="1" fontAlgn="base" hangingPunct="1">
        <a:spcBef>
          <a:spcPts val="600"/>
        </a:spcBef>
        <a:spcAft>
          <a:spcPts val="600"/>
        </a:spcAft>
        <a:buClr>
          <a:srgbClr val="DF4A20"/>
        </a:buClr>
        <a:buFont typeface="Wingdings" charset="2"/>
        <a:buChar char="§"/>
        <a:defRPr sz="2600" b="0" i="0">
          <a:solidFill>
            <a:schemeClr val="tx1"/>
          </a:solidFill>
          <a:latin typeface="Calibri Regular" charset="0"/>
          <a:ea typeface="Calibri Regular" charset="0"/>
          <a:cs typeface="Calibri Regular" charset="0"/>
        </a:defRPr>
      </a:lvl2pPr>
      <a:lvl3pPr marL="1143000" indent="-228600" algn="l" rtl="0" eaLnBrk="1" fontAlgn="base" hangingPunct="1">
        <a:spcBef>
          <a:spcPts val="600"/>
        </a:spcBef>
        <a:spcAft>
          <a:spcPts val="600"/>
        </a:spcAft>
        <a:buClr>
          <a:srgbClr val="DF4A20"/>
        </a:buClr>
        <a:buFont typeface="Wingdings" charset="2"/>
        <a:buChar char="§"/>
        <a:defRPr sz="2400" b="0" i="0">
          <a:solidFill>
            <a:schemeClr val="tx1"/>
          </a:solidFill>
          <a:latin typeface="Calibri Regular" charset="0"/>
          <a:ea typeface="Calibri Regular" charset="0"/>
          <a:cs typeface="Calibri Regular" charset="0"/>
        </a:defRPr>
      </a:lvl3pPr>
      <a:lvl4pPr marL="1600200" indent="-228600" algn="l" rtl="0" eaLnBrk="1" fontAlgn="base" hangingPunct="1">
        <a:spcBef>
          <a:spcPts val="600"/>
        </a:spcBef>
        <a:spcAft>
          <a:spcPts val="600"/>
        </a:spcAft>
        <a:buClr>
          <a:srgbClr val="DF4A20"/>
        </a:buClr>
        <a:buFont typeface="Wingdings" charset="2"/>
        <a:buChar char="§"/>
        <a:defRPr sz="2200" b="0" i="0">
          <a:solidFill>
            <a:schemeClr val="tx1"/>
          </a:solidFill>
          <a:latin typeface="Calibri Regular" charset="0"/>
          <a:ea typeface="Calibri Regular" charset="0"/>
          <a:cs typeface="Calibri Regular" charset="0"/>
        </a:defRPr>
      </a:lvl4pPr>
      <a:lvl5pPr marL="2057400" indent="-228600" algn="l" rtl="0" eaLnBrk="1" fontAlgn="base" hangingPunct="1">
        <a:spcBef>
          <a:spcPts val="600"/>
        </a:spcBef>
        <a:spcAft>
          <a:spcPts val="600"/>
        </a:spcAft>
        <a:buClr>
          <a:srgbClr val="DF4A20"/>
        </a:buClr>
        <a:buFont typeface="Wingdings" charset="2"/>
        <a:buChar char="§"/>
        <a:defRPr sz="2200" b="0" i="0">
          <a:solidFill>
            <a:schemeClr val="tx1"/>
          </a:solidFill>
          <a:latin typeface="Calibri Regular" charset="0"/>
          <a:ea typeface="Calibri Regular" charset="0"/>
          <a:cs typeface="Calibri Regular" charset="0"/>
        </a:defRPr>
      </a:lvl5pPr>
      <a:lvl6pPr marL="33162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6pPr>
      <a:lvl7pPr marL="37734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7pPr>
      <a:lvl8pPr marL="42306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8pPr>
      <a:lvl9pPr marL="46878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28.xm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28.xml"/><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4v"/><Relationship Id="rId1" Type="http://schemas.microsoft.com/office/2007/relationships/media" Target="../media/media1.m4v"/><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4.xml"/><Relationship Id="rId5" Type="http://schemas.openxmlformats.org/officeDocument/2006/relationships/image" Target="../media/image6.pn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4.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1.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2_01_ChromosomesCellDiv-U.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4673" y="305425"/>
            <a:ext cx="9612175" cy="6156728"/>
          </a:xfrm>
          <a:prstGeom prst="rect">
            <a:avLst/>
          </a:prstGeom>
        </p:spPr>
      </p:pic>
      <p:sp>
        <p:nvSpPr>
          <p:cNvPr id="2" name="Title 1"/>
          <p:cNvSpPr>
            <a:spLocks noGrp="1"/>
          </p:cNvSpPr>
          <p:nvPr>
            <p:ph type="ctrTitle"/>
          </p:nvPr>
        </p:nvSpPr>
        <p:spPr>
          <a:xfrm>
            <a:off x="406400" y="305426"/>
            <a:ext cx="8420100" cy="900200"/>
          </a:xfrm>
        </p:spPr>
        <p:txBody>
          <a:bodyPr>
            <a:normAutofit/>
          </a:bodyPr>
          <a:lstStyle/>
          <a:p>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BIO10</a:t>
            </a:r>
          </a:p>
        </p:txBody>
      </p:sp>
      <p:sp>
        <p:nvSpPr>
          <p:cNvPr id="3" name="Subtitle 2"/>
          <p:cNvSpPr>
            <a:spLocks noGrp="1"/>
          </p:cNvSpPr>
          <p:nvPr>
            <p:ph type="subTitle" idx="1"/>
          </p:nvPr>
        </p:nvSpPr>
        <p:spPr>
          <a:xfrm>
            <a:off x="584200" y="2019400"/>
            <a:ext cx="7644600" cy="3847999"/>
          </a:xfrm>
        </p:spPr>
        <p:txBody>
          <a:bodyPr>
            <a:normAutofit/>
          </a:bodyPr>
          <a:lstStyle/>
          <a:p>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Dr. Bradley</a:t>
            </a:r>
          </a:p>
          <a:p>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Mitosis</a:t>
            </a:r>
          </a:p>
          <a:p>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20345270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2_01_ChromosomesCellDiv-U.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4673" y="305425"/>
            <a:ext cx="9612175" cy="6156728"/>
          </a:xfrm>
          <a:prstGeom prst="rect">
            <a:avLst/>
          </a:prstGeom>
        </p:spPr>
      </p:pic>
      <p:sp>
        <p:nvSpPr>
          <p:cNvPr id="3" name="Subtitle 2"/>
          <p:cNvSpPr>
            <a:spLocks noGrp="1"/>
          </p:cNvSpPr>
          <p:nvPr>
            <p:ph type="subTitle" idx="1"/>
          </p:nvPr>
        </p:nvSpPr>
        <p:spPr>
          <a:xfrm>
            <a:off x="584200" y="2019400"/>
            <a:ext cx="7644600" cy="3847999"/>
          </a:xfrm>
        </p:spPr>
        <p:txBody>
          <a:bodyPr>
            <a:normAutofit/>
          </a:bodyPr>
          <a:lstStyle/>
          <a:p>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How does DNA replication happen?</a:t>
            </a:r>
          </a:p>
          <a:p>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27537142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361685" y="1519112"/>
            <a:ext cx="3407744" cy="538288"/>
          </a:xfrm>
        </p:spPr>
        <p:txBody>
          <a:bodyPr>
            <a:noAutofit/>
          </a:bodyPr>
          <a:lstStyle/>
          <a:p>
            <a:pPr marL="228600" indent="-228600">
              <a:buFont typeface="+mj-lt"/>
              <a:buAutoNum type="alphaLcParenR"/>
            </a:pPr>
            <a:r>
              <a:rPr lang="en-US" sz="1400" b="1" dirty="0">
                <a:solidFill>
                  <a:srgbClr val="000000"/>
                </a:solidFill>
              </a:rPr>
              <a:t>Origin of replication in an </a:t>
            </a:r>
            <a:r>
              <a:rPr lang="en-US" sz="1400" b="1" i="1" dirty="0">
                <a:solidFill>
                  <a:srgbClr val="000000"/>
                </a:solidFill>
              </a:rPr>
              <a:t>E. coli </a:t>
            </a:r>
            <a:r>
              <a:rPr lang="en-US" sz="1400" b="1" dirty="0">
                <a:solidFill>
                  <a:srgbClr val="000000"/>
                </a:solidFill>
              </a:rPr>
              <a:t>cell</a:t>
            </a:r>
          </a:p>
        </p:txBody>
      </p:sp>
      <p:pic>
        <p:nvPicPr>
          <p:cNvPr id="57" name="Picture 56" descr="A circular, double stranded bacterial chromosome is shown. The origin of replication, a point in the chromosome, is highlighted. The double stranded DNA separates into two single strands beginning at the origin of replication. The original strands are labeled the parent (or template) strand. Using the parent strands as a template daughter (new) strands are made. The new DNA strands replicate in both directions from the origin of replication. The double strand divides into single strands, with the point where the strands divide labeled the replication fork. The section of duplicating DNA is labeled the replication bubble. The parental chromosomes continue to separate while new DNA is produced, until two daughter DNA bacterial chromosomes are produced. Each has one strand from the parental template, and one new strand from the daughter strand. There is a TEM of the bacterial chromosome, showing the separation of the chromosome and replication forks, with 0.5 µm scale is used for reference."/>
          <p:cNvPicPr>
            <a:picLocks noChangeAspect="1"/>
          </p:cNvPicPr>
          <p:nvPr/>
        </p:nvPicPr>
        <p:blipFill>
          <a:blip r:embed="rId3"/>
          <a:stretch>
            <a:fillRect/>
          </a:stretch>
        </p:blipFill>
        <p:spPr>
          <a:xfrm>
            <a:off x="443844" y="2170644"/>
            <a:ext cx="4409916" cy="4687356"/>
          </a:xfrm>
          <a:prstGeom prst="rect">
            <a:avLst/>
          </a:prstGeom>
        </p:spPr>
      </p:pic>
      <p:sp>
        <p:nvSpPr>
          <p:cNvPr id="4" name="Content Placeholder 3"/>
          <p:cNvSpPr>
            <a:spLocks noGrp="1"/>
          </p:cNvSpPr>
          <p:nvPr>
            <p:ph sz="quarter" idx="11"/>
          </p:nvPr>
        </p:nvSpPr>
        <p:spPr>
          <a:xfrm>
            <a:off x="5187584" y="1478281"/>
            <a:ext cx="3727816" cy="45719"/>
          </a:xfrm>
        </p:spPr>
        <p:txBody>
          <a:bodyPr>
            <a:noAutofit/>
          </a:bodyPr>
          <a:lstStyle/>
          <a:p>
            <a:pPr marL="228600" indent="-228600">
              <a:buFont typeface="+mj-lt"/>
              <a:buAutoNum type="alphaLcParenR" startAt="2"/>
            </a:pPr>
            <a:r>
              <a:rPr lang="en-US" sz="1400" b="1" dirty="0">
                <a:solidFill>
                  <a:srgbClr val="000000"/>
                </a:solidFill>
              </a:rPr>
              <a:t>Origins of replication in a eukaryotic cell</a:t>
            </a:r>
          </a:p>
        </p:txBody>
      </p:sp>
      <p:pic>
        <p:nvPicPr>
          <p:cNvPr id="58" name="Picture 57" descr="A Eukaryotic chromosome is shown, which is a single straight strand. There are multiple origins of replication along the length of the chromosome. The double stranded DNA molecule separates into two single strands at each origin of replication. At these points, daughter strands are produced. The section of chromosome where the parental strand has separated is labeled the bubble, and the point where the DNA is separating is labeled the replication fork. The double stranded parental DNA continues to separate, and the new daughter DNA continues to extend along the parental DNA. Finally, the parental DNA is completely separated and two daughter DNA molecules are formed. Each has one strand from the parental DNA molecule and one newly formed strand. A TEM of the eukaryotic chromosome shows the dividing double stranded DNA, with 0.5 µm scale is used for reference."/>
          <p:cNvPicPr>
            <a:picLocks noChangeAspect="1"/>
          </p:cNvPicPr>
          <p:nvPr/>
        </p:nvPicPr>
        <p:blipFill>
          <a:blip r:embed="rId4"/>
          <a:stretch>
            <a:fillRect/>
          </a:stretch>
        </p:blipFill>
        <p:spPr>
          <a:xfrm>
            <a:off x="5095755" y="2131758"/>
            <a:ext cx="3571729" cy="4686237"/>
          </a:xfrm>
          <a:prstGeom prst="rect">
            <a:avLst/>
          </a:prstGeom>
        </p:spPr>
      </p:pic>
      <p:sp>
        <p:nvSpPr>
          <p:cNvPr id="6" name="Rectangle 5"/>
          <p:cNvSpPr/>
          <p:nvPr/>
        </p:nvSpPr>
        <p:spPr>
          <a:xfrm>
            <a:off x="110836" y="0"/>
            <a:ext cx="9033164" cy="138499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charset="0"/>
                <a:ea typeface="Calibri" charset="0"/>
                <a:cs typeface="Calibri" charset="0"/>
              </a:rPr>
              <a:t>Replication begins at sites called </a:t>
            </a:r>
            <a:r>
              <a:rPr kumimoji="0" lang="en-US" sz="2800" b="1" i="1" u="none" strike="noStrike" kern="1200" cap="none" spc="0" normalizeH="0" baseline="0" noProof="0" dirty="0">
                <a:ln>
                  <a:noFill/>
                </a:ln>
                <a:solidFill>
                  <a:srgbClr val="000000"/>
                </a:solidFill>
                <a:effectLst/>
                <a:uLnTx/>
                <a:uFillTx/>
                <a:latin typeface="Calibri" charset="0"/>
                <a:ea typeface="Calibri" charset="0"/>
                <a:cs typeface="Calibri" charset="0"/>
              </a:rPr>
              <a:t>origins of replication</a:t>
            </a:r>
            <a:r>
              <a:rPr kumimoji="0" lang="en-US" sz="2800" b="0" i="0" u="none" strike="noStrike" kern="1200" cap="none" spc="0" normalizeH="0" baseline="0" noProof="0" dirty="0">
                <a:ln>
                  <a:noFill/>
                </a:ln>
                <a:solidFill>
                  <a:srgbClr val="000000"/>
                </a:solidFill>
                <a:effectLst/>
                <a:uLnTx/>
                <a:uFillTx/>
                <a:latin typeface="Calibri" charset="0"/>
                <a:ea typeface="Calibri" charset="0"/>
                <a:cs typeface="Calibri" charset="0"/>
              </a:rPr>
              <a:t>, where the two DNA strands </a:t>
            </a:r>
            <a:r>
              <a:rPr kumimoji="0" lang="en-US" sz="2800" b="0" i="0" u="none" strike="noStrike" kern="1200" cap="none" spc="0" normalizeH="0" baseline="0" noProof="0">
                <a:ln>
                  <a:noFill/>
                </a:ln>
                <a:solidFill>
                  <a:srgbClr val="000000"/>
                </a:solidFill>
                <a:effectLst/>
                <a:uLnTx/>
                <a:uFillTx/>
                <a:latin typeface="Calibri" charset="0"/>
                <a:ea typeface="Calibri" charset="0"/>
                <a:cs typeface="Calibri" charset="0"/>
              </a:rPr>
              <a:t>are separated, and</a:t>
            </a:r>
            <a:r>
              <a:rPr kumimoji="0" lang="en-US" altLang="ja-JP" sz="2800" b="0" i="0" u="none" strike="noStrike" kern="1200" cap="none" spc="0" normalizeH="0" baseline="0" noProof="0">
                <a:ln>
                  <a:noFill/>
                </a:ln>
                <a:solidFill>
                  <a:srgbClr val="000000"/>
                </a:solidFill>
                <a:effectLst/>
                <a:uLnTx/>
                <a:uFillTx/>
                <a:latin typeface="Calibri" charset="0"/>
                <a:ea typeface="Calibri" charset="0"/>
                <a:cs typeface="Calibri" charset="0"/>
              </a:rPr>
              <a:t> </a:t>
            </a:r>
            <a:r>
              <a:rPr kumimoji="0" lang="en-US" altLang="ja-JP" sz="2800" b="0" i="0" u="none" strike="noStrike" kern="1200" cap="none" spc="0" normalizeH="0" baseline="0" noProof="0" dirty="0">
                <a:ln>
                  <a:noFill/>
                </a:ln>
                <a:solidFill>
                  <a:srgbClr val="000000"/>
                </a:solidFill>
                <a:effectLst/>
                <a:uLnTx/>
                <a:uFillTx/>
                <a:latin typeface="Calibri" charset="0"/>
                <a:ea typeface="Calibri" charset="0"/>
                <a:cs typeface="Calibri" charset="0"/>
              </a:rPr>
              <a:t>then proceeds in </a:t>
            </a:r>
            <a:r>
              <a:rPr kumimoji="0" lang="en-US" altLang="ja-JP" sz="2800" b="1" i="1" u="none" strike="noStrike" kern="1200" cap="none" spc="0" normalizeH="0" baseline="0" noProof="0" dirty="0">
                <a:ln>
                  <a:noFill/>
                </a:ln>
                <a:solidFill>
                  <a:srgbClr val="000000"/>
                </a:solidFill>
                <a:effectLst/>
                <a:uLnTx/>
                <a:uFillTx/>
                <a:latin typeface="Calibri" charset="0"/>
                <a:ea typeface="Calibri" charset="0"/>
                <a:cs typeface="Calibri" charset="0"/>
              </a:rPr>
              <a:t>both directions</a:t>
            </a:r>
          </a:p>
        </p:txBody>
      </p:sp>
    </p:spTree>
    <p:extLst>
      <p:ext uri="{BB962C8B-B14F-4D97-AF65-F5344CB8AC3E}">
        <p14:creationId xmlns:p14="http://schemas.microsoft.com/office/powerpoint/2010/main" val="299270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dissolve">
                                      <p:cBhvr>
                                        <p:cTn id="13" dur="500"/>
                                        <p:tgtEl>
                                          <p:spTgt spid="4">
                                            <p:txEl>
                                              <p:pRg st="0" end="0"/>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dissolve">
                                      <p:cBhvr>
                                        <p:cTn id="1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5" descr="12_04ChromosomeDuplicat-U"/>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42975" y="136525"/>
            <a:ext cx="7256463" cy="6402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3159" name="Text Box 7"/>
          <p:cNvSpPr txBox="1">
            <a:spLocks noChangeArrowheads="1"/>
          </p:cNvSpPr>
          <p:nvPr/>
        </p:nvSpPr>
        <p:spPr bwMode="auto">
          <a:xfrm>
            <a:off x="2124075" y="165100"/>
            <a:ext cx="642938" cy="168275"/>
          </a:xfrm>
          <a:prstGeom prst="rect">
            <a:avLst/>
          </a:prstGeom>
          <a:noFill/>
          <a:ln w="9525">
            <a:noFill/>
            <a:miter lim="800000"/>
            <a:headEnd/>
            <a:tailEnd/>
          </a:ln>
          <a:effectLst/>
        </p:spPr>
        <p:txBody>
          <a:bodyPr wrap="none" lIns="0" tIns="0" rIns="0" bIns="0"/>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pPr defTabSz="914400" fontAlgn="base">
              <a:lnSpc>
                <a:spcPct val="90000"/>
              </a:lnSpc>
              <a:spcBef>
                <a:spcPct val="0"/>
              </a:spcBef>
              <a:spcAft>
                <a:spcPct val="0"/>
              </a:spcAft>
            </a:pPr>
            <a:r>
              <a:rPr lang="en-US" altLang="x-none" sz="1500">
                <a:solidFill>
                  <a:srgbClr val="000000"/>
                </a:solidFill>
                <a:latin typeface="Calibri" charset="0"/>
              </a:rPr>
              <a:t>0.5 µm</a:t>
            </a:r>
          </a:p>
        </p:txBody>
      </p:sp>
      <p:sp>
        <p:nvSpPr>
          <p:cNvPr id="433160" name="Line 8"/>
          <p:cNvSpPr>
            <a:spLocks noChangeShapeType="1"/>
          </p:cNvSpPr>
          <p:nvPr/>
        </p:nvSpPr>
        <p:spPr bwMode="auto">
          <a:xfrm>
            <a:off x="1897063" y="328613"/>
            <a:ext cx="1587" cy="115887"/>
          </a:xfrm>
          <a:prstGeom prst="line">
            <a:avLst/>
          </a:prstGeom>
          <a:noFill/>
          <a:ln w="25400">
            <a:solidFill>
              <a:schemeClr val="accent4"/>
            </a:solidFill>
            <a:round/>
            <a:headEnd/>
            <a:tailEnd/>
          </a:ln>
          <a:effectLst/>
        </p:spPr>
        <p:txBody>
          <a:bodyPr wrap="none" anchor="ctr"/>
          <a:lstStyle/>
          <a:p>
            <a:pPr defTabSz="914400" eaLnBrk="0" fontAlgn="base" hangingPunct="0">
              <a:spcBef>
                <a:spcPct val="0"/>
              </a:spcBef>
              <a:spcAft>
                <a:spcPct val="0"/>
              </a:spcAft>
              <a:defRPr/>
            </a:pPr>
            <a:endParaRPr lang="en-US" sz="2400" dirty="0">
              <a:solidFill>
                <a:srgbClr val="000000"/>
              </a:solidFill>
              <a:latin typeface="Calibri"/>
              <a:ea typeface="Calibri"/>
              <a:cs typeface="Calibri"/>
            </a:endParaRPr>
          </a:p>
        </p:txBody>
      </p:sp>
      <p:sp>
        <p:nvSpPr>
          <p:cNvPr id="433161" name="Line 9"/>
          <p:cNvSpPr>
            <a:spLocks noChangeShapeType="1"/>
          </p:cNvSpPr>
          <p:nvPr/>
        </p:nvSpPr>
        <p:spPr bwMode="auto">
          <a:xfrm>
            <a:off x="2941638" y="333375"/>
            <a:ext cx="1587" cy="117475"/>
          </a:xfrm>
          <a:prstGeom prst="line">
            <a:avLst/>
          </a:prstGeom>
          <a:noFill/>
          <a:ln w="25400">
            <a:solidFill>
              <a:schemeClr val="accent4"/>
            </a:solidFill>
            <a:round/>
            <a:headEnd/>
            <a:tailEnd/>
          </a:ln>
          <a:effectLst/>
        </p:spPr>
        <p:txBody>
          <a:bodyPr wrap="none" anchor="ctr"/>
          <a:lstStyle/>
          <a:p>
            <a:pPr defTabSz="914400" eaLnBrk="0" fontAlgn="base" hangingPunct="0">
              <a:spcBef>
                <a:spcPct val="0"/>
              </a:spcBef>
              <a:spcAft>
                <a:spcPct val="0"/>
              </a:spcAft>
              <a:defRPr/>
            </a:pPr>
            <a:endParaRPr lang="en-US" sz="2400" dirty="0">
              <a:solidFill>
                <a:srgbClr val="000000"/>
              </a:solidFill>
              <a:latin typeface="Calibri"/>
              <a:ea typeface="Calibri"/>
              <a:cs typeface="Calibri"/>
            </a:endParaRPr>
          </a:p>
        </p:txBody>
      </p:sp>
      <p:sp>
        <p:nvSpPr>
          <p:cNvPr id="433162" name="Line 10"/>
          <p:cNvSpPr>
            <a:spLocks noChangeShapeType="1"/>
          </p:cNvSpPr>
          <p:nvPr/>
        </p:nvSpPr>
        <p:spPr bwMode="auto">
          <a:xfrm flipV="1">
            <a:off x="1897063" y="398463"/>
            <a:ext cx="1044575" cy="0"/>
          </a:xfrm>
          <a:prstGeom prst="line">
            <a:avLst/>
          </a:prstGeom>
          <a:noFill/>
          <a:ln w="25400">
            <a:solidFill>
              <a:schemeClr val="accent4"/>
            </a:solidFill>
            <a:round/>
            <a:headEnd/>
            <a:tailEnd/>
          </a:ln>
          <a:effectLst/>
        </p:spPr>
        <p:txBody>
          <a:bodyPr wrap="none" anchor="ctr"/>
          <a:lstStyle/>
          <a:p>
            <a:pPr defTabSz="914400" eaLnBrk="0" fontAlgn="base" hangingPunct="0">
              <a:spcBef>
                <a:spcPct val="0"/>
              </a:spcBef>
              <a:spcAft>
                <a:spcPct val="0"/>
              </a:spcAft>
              <a:defRPr/>
            </a:pPr>
            <a:endParaRPr lang="en-US" sz="2400" dirty="0">
              <a:solidFill>
                <a:srgbClr val="000000"/>
              </a:solidFill>
              <a:latin typeface="Calibri"/>
              <a:ea typeface="Calibri"/>
              <a:cs typeface="Calibri"/>
            </a:endParaRPr>
          </a:p>
        </p:txBody>
      </p:sp>
      <p:sp>
        <p:nvSpPr>
          <p:cNvPr id="433163" name="Text Box 11"/>
          <p:cNvSpPr txBox="1">
            <a:spLocks noChangeArrowheads="1"/>
          </p:cNvSpPr>
          <p:nvPr/>
        </p:nvSpPr>
        <p:spPr bwMode="auto">
          <a:xfrm>
            <a:off x="3686175" y="165100"/>
            <a:ext cx="1328738" cy="180975"/>
          </a:xfrm>
          <a:prstGeom prst="rect">
            <a:avLst/>
          </a:prstGeom>
          <a:noFill/>
          <a:ln w="9525">
            <a:solidFill>
              <a:srgbClr val="FFFFFF"/>
            </a:solidFill>
            <a:miter lim="800000"/>
            <a:headEnd/>
            <a:tailEnd/>
          </a:ln>
          <a:effectLst/>
        </p:spPr>
        <p:txBody>
          <a:bodyPr wrap="none" lIns="0" tIns="0" rIns="0" bIns="0"/>
          <a:lstStyle/>
          <a:p>
            <a:pPr defTabSz="914400" eaLnBrk="0" fontAlgn="base" hangingPunct="0">
              <a:lnSpc>
                <a:spcPct val="90000"/>
              </a:lnSpc>
              <a:spcBef>
                <a:spcPct val="0"/>
              </a:spcBef>
              <a:spcAft>
                <a:spcPct val="0"/>
              </a:spcAft>
              <a:defRPr/>
            </a:pPr>
            <a:r>
              <a:rPr lang="en-US" sz="1500" dirty="0">
                <a:solidFill>
                  <a:srgbClr val="000000"/>
                </a:solidFill>
                <a:latin typeface="Calibri"/>
                <a:ea typeface="Calibri"/>
                <a:cs typeface="Calibri"/>
              </a:rPr>
              <a:t>Chromosomes</a:t>
            </a:r>
          </a:p>
        </p:txBody>
      </p:sp>
      <p:sp>
        <p:nvSpPr>
          <p:cNvPr id="433164" name="Text Box 12"/>
          <p:cNvSpPr txBox="1">
            <a:spLocks noChangeArrowheads="1"/>
          </p:cNvSpPr>
          <p:nvPr/>
        </p:nvSpPr>
        <p:spPr bwMode="auto">
          <a:xfrm>
            <a:off x="4549775" y="1676400"/>
            <a:ext cx="1398588" cy="803275"/>
          </a:xfrm>
          <a:prstGeom prst="rect">
            <a:avLst/>
          </a:prstGeom>
          <a:noFill/>
          <a:ln w="9525">
            <a:noFill/>
            <a:miter lim="800000"/>
            <a:headEnd/>
            <a:tailEnd/>
          </a:ln>
          <a:effectLst/>
        </p:spPr>
        <p:txBody>
          <a:bodyPr wrap="none" lIns="0" tIns="0" rIns="0" bIns="0"/>
          <a:lstStyle/>
          <a:p>
            <a:pPr defTabSz="914400" eaLnBrk="0" fontAlgn="base" hangingPunct="0">
              <a:lnSpc>
                <a:spcPct val="90000"/>
              </a:lnSpc>
              <a:spcBef>
                <a:spcPct val="0"/>
              </a:spcBef>
              <a:spcAft>
                <a:spcPct val="0"/>
              </a:spcAft>
              <a:defRPr/>
            </a:pPr>
            <a:r>
              <a:rPr lang="en-US" sz="1500" dirty="0">
                <a:solidFill>
                  <a:srgbClr val="000000"/>
                </a:solidFill>
                <a:latin typeface="Calibri"/>
                <a:ea typeface="Calibri"/>
                <a:cs typeface="Calibri"/>
              </a:rPr>
              <a:t>Chromosome</a:t>
            </a:r>
          </a:p>
          <a:p>
            <a:pPr defTabSz="914400" eaLnBrk="0" fontAlgn="base" hangingPunct="0">
              <a:lnSpc>
                <a:spcPct val="90000"/>
              </a:lnSpc>
              <a:spcBef>
                <a:spcPct val="0"/>
              </a:spcBef>
              <a:spcAft>
                <a:spcPct val="0"/>
              </a:spcAft>
              <a:defRPr/>
            </a:pPr>
            <a:r>
              <a:rPr lang="en-US" sz="1500" dirty="0">
                <a:solidFill>
                  <a:srgbClr val="000000"/>
                </a:solidFill>
                <a:latin typeface="Calibri"/>
                <a:ea typeface="Calibri"/>
                <a:cs typeface="Calibri"/>
              </a:rPr>
              <a:t>“duplication”</a:t>
            </a:r>
          </a:p>
          <a:p>
            <a:pPr defTabSz="914400" eaLnBrk="0" fontAlgn="base" hangingPunct="0">
              <a:lnSpc>
                <a:spcPct val="90000"/>
              </a:lnSpc>
              <a:spcBef>
                <a:spcPct val="0"/>
              </a:spcBef>
              <a:spcAft>
                <a:spcPct val="0"/>
              </a:spcAft>
              <a:defRPr/>
            </a:pPr>
            <a:r>
              <a:rPr lang="en-US" sz="1500" dirty="0">
                <a:solidFill>
                  <a:srgbClr val="000000"/>
                </a:solidFill>
                <a:latin typeface="Calibri"/>
                <a:ea typeface="Calibri"/>
                <a:cs typeface="Calibri"/>
              </a:rPr>
              <a:t>(including DNA</a:t>
            </a:r>
          </a:p>
          <a:p>
            <a:pPr defTabSz="914400" eaLnBrk="0" fontAlgn="base" hangingPunct="0">
              <a:lnSpc>
                <a:spcPct val="90000"/>
              </a:lnSpc>
              <a:spcBef>
                <a:spcPct val="0"/>
              </a:spcBef>
              <a:spcAft>
                <a:spcPct val="0"/>
              </a:spcAft>
              <a:defRPr/>
            </a:pPr>
            <a:r>
              <a:rPr lang="en-US" sz="1500" dirty="0">
                <a:solidFill>
                  <a:srgbClr val="000000"/>
                </a:solidFill>
                <a:latin typeface="Calibri"/>
                <a:ea typeface="Calibri"/>
                <a:cs typeface="Calibri"/>
              </a:rPr>
              <a:t>synthesis)</a:t>
            </a:r>
          </a:p>
        </p:txBody>
      </p:sp>
      <p:sp>
        <p:nvSpPr>
          <p:cNvPr id="433165" name="Text Box 13"/>
          <p:cNvSpPr txBox="1">
            <a:spLocks noChangeArrowheads="1"/>
          </p:cNvSpPr>
          <p:nvPr/>
        </p:nvSpPr>
        <p:spPr bwMode="auto">
          <a:xfrm>
            <a:off x="3082925" y="1574800"/>
            <a:ext cx="1004888" cy="422275"/>
          </a:xfrm>
          <a:prstGeom prst="rect">
            <a:avLst/>
          </a:prstGeom>
          <a:noFill/>
          <a:ln w="9525">
            <a:solidFill>
              <a:srgbClr val="FFFFFF"/>
            </a:solidFill>
            <a:miter lim="800000"/>
            <a:headEnd/>
            <a:tailEnd/>
          </a:ln>
          <a:effectLst/>
        </p:spPr>
        <p:txBody>
          <a:bodyPr wrap="none" lIns="0" tIns="0" rIns="0" bIns="0"/>
          <a:lstStyle/>
          <a:p>
            <a:pPr defTabSz="914400" eaLnBrk="0" fontAlgn="base" hangingPunct="0">
              <a:lnSpc>
                <a:spcPct val="90000"/>
              </a:lnSpc>
              <a:spcBef>
                <a:spcPct val="0"/>
              </a:spcBef>
              <a:spcAft>
                <a:spcPct val="0"/>
              </a:spcAft>
              <a:defRPr/>
            </a:pPr>
            <a:r>
              <a:rPr lang="en-US" sz="1500" dirty="0">
                <a:solidFill>
                  <a:srgbClr val="000000"/>
                </a:solidFill>
                <a:latin typeface="Calibri"/>
                <a:ea typeface="Calibri"/>
                <a:cs typeface="Calibri"/>
              </a:rPr>
              <a:t>Chromo-</a:t>
            </a:r>
          </a:p>
          <a:p>
            <a:pPr defTabSz="914400" eaLnBrk="0" fontAlgn="base" hangingPunct="0">
              <a:lnSpc>
                <a:spcPct val="90000"/>
              </a:lnSpc>
              <a:spcBef>
                <a:spcPct val="0"/>
              </a:spcBef>
              <a:spcAft>
                <a:spcPct val="0"/>
              </a:spcAft>
              <a:defRPr/>
            </a:pPr>
            <a:r>
              <a:rPr lang="en-US" sz="1500" dirty="0">
                <a:solidFill>
                  <a:srgbClr val="000000"/>
                </a:solidFill>
                <a:latin typeface="Calibri"/>
                <a:ea typeface="Calibri"/>
                <a:cs typeface="Calibri"/>
              </a:rPr>
              <a:t>some arm</a:t>
            </a:r>
          </a:p>
        </p:txBody>
      </p:sp>
      <p:sp>
        <p:nvSpPr>
          <p:cNvPr id="433166" name="Text Box 14"/>
          <p:cNvSpPr txBox="1">
            <a:spLocks noChangeArrowheads="1"/>
          </p:cNvSpPr>
          <p:nvPr/>
        </p:nvSpPr>
        <p:spPr bwMode="auto">
          <a:xfrm>
            <a:off x="3089275" y="2476500"/>
            <a:ext cx="1093788" cy="180975"/>
          </a:xfrm>
          <a:prstGeom prst="rect">
            <a:avLst/>
          </a:prstGeom>
          <a:noFill/>
          <a:ln w="9525">
            <a:solidFill>
              <a:srgbClr val="FFFFFF"/>
            </a:solidFill>
            <a:miter lim="800000"/>
            <a:headEnd/>
            <a:tailEnd/>
          </a:ln>
          <a:effectLst/>
        </p:spPr>
        <p:txBody>
          <a:bodyPr wrap="none" lIns="0" tIns="0" rIns="0" bIns="0"/>
          <a:lstStyle/>
          <a:p>
            <a:pPr defTabSz="914400" eaLnBrk="0" fontAlgn="base" hangingPunct="0">
              <a:lnSpc>
                <a:spcPct val="90000"/>
              </a:lnSpc>
              <a:spcBef>
                <a:spcPct val="0"/>
              </a:spcBef>
              <a:spcAft>
                <a:spcPct val="0"/>
              </a:spcAft>
              <a:defRPr/>
            </a:pPr>
            <a:r>
              <a:rPr lang="en-US" sz="1500" dirty="0" err="1">
                <a:solidFill>
                  <a:srgbClr val="000000"/>
                </a:solidFill>
                <a:latin typeface="Calibri"/>
                <a:ea typeface="Calibri"/>
                <a:cs typeface="Calibri"/>
              </a:rPr>
              <a:t>Centromere</a:t>
            </a:r>
            <a:endParaRPr lang="en-US" sz="1500" dirty="0">
              <a:solidFill>
                <a:srgbClr val="000000"/>
              </a:solidFill>
              <a:latin typeface="Calibri"/>
              <a:ea typeface="Calibri"/>
              <a:cs typeface="Calibri"/>
            </a:endParaRPr>
          </a:p>
        </p:txBody>
      </p:sp>
      <p:sp>
        <p:nvSpPr>
          <p:cNvPr id="433167" name="Text Box 15"/>
          <p:cNvSpPr txBox="1">
            <a:spLocks noChangeArrowheads="1"/>
          </p:cNvSpPr>
          <p:nvPr/>
        </p:nvSpPr>
        <p:spPr bwMode="auto">
          <a:xfrm>
            <a:off x="5248275" y="3327400"/>
            <a:ext cx="1417638" cy="377825"/>
          </a:xfrm>
          <a:prstGeom prst="rect">
            <a:avLst/>
          </a:prstGeom>
          <a:noFill/>
          <a:ln w="9525">
            <a:solidFill>
              <a:srgbClr val="FFFFFF"/>
            </a:solidFill>
            <a:miter lim="800000"/>
            <a:headEnd/>
            <a:tailEnd/>
          </a:ln>
          <a:effectLst/>
        </p:spPr>
        <p:txBody>
          <a:bodyPr wrap="none" lIns="0" tIns="0" rIns="0" bIns="0"/>
          <a:lstStyle/>
          <a:p>
            <a:pPr defTabSz="914400" eaLnBrk="0" fontAlgn="base" hangingPunct="0">
              <a:lnSpc>
                <a:spcPct val="90000"/>
              </a:lnSpc>
              <a:spcBef>
                <a:spcPct val="0"/>
              </a:spcBef>
              <a:spcAft>
                <a:spcPct val="0"/>
              </a:spcAft>
              <a:defRPr/>
            </a:pPr>
            <a:r>
              <a:rPr lang="en-US" sz="1500" dirty="0">
                <a:solidFill>
                  <a:srgbClr val="000000"/>
                </a:solidFill>
                <a:latin typeface="Calibri"/>
                <a:ea typeface="Calibri"/>
                <a:cs typeface="Calibri"/>
              </a:rPr>
              <a:t>Sister</a:t>
            </a:r>
          </a:p>
          <a:p>
            <a:pPr defTabSz="914400" eaLnBrk="0" fontAlgn="base" hangingPunct="0">
              <a:lnSpc>
                <a:spcPct val="90000"/>
              </a:lnSpc>
              <a:spcBef>
                <a:spcPct val="0"/>
              </a:spcBef>
              <a:spcAft>
                <a:spcPct val="0"/>
              </a:spcAft>
              <a:defRPr/>
            </a:pPr>
            <a:r>
              <a:rPr lang="en-US" sz="1500" dirty="0" err="1">
                <a:solidFill>
                  <a:srgbClr val="000000"/>
                </a:solidFill>
                <a:latin typeface="Calibri"/>
                <a:ea typeface="Calibri"/>
                <a:cs typeface="Calibri"/>
              </a:rPr>
              <a:t>chromatids</a:t>
            </a:r>
            <a:endParaRPr lang="en-US" sz="1500" dirty="0">
              <a:solidFill>
                <a:srgbClr val="000000"/>
              </a:solidFill>
              <a:latin typeface="Calibri"/>
              <a:ea typeface="Calibri"/>
              <a:cs typeface="Calibri"/>
            </a:endParaRPr>
          </a:p>
        </p:txBody>
      </p:sp>
      <p:sp>
        <p:nvSpPr>
          <p:cNvPr id="433168" name="Text Box 16"/>
          <p:cNvSpPr txBox="1">
            <a:spLocks noChangeArrowheads="1"/>
          </p:cNvSpPr>
          <p:nvPr/>
        </p:nvSpPr>
        <p:spPr bwMode="auto">
          <a:xfrm>
            <a:off x="6765925" y="171450"/>
            <a:ext cx="1423988" cy="206375"/>
          </a:xfrm>
          <a:prstGeom prst="rect">
            <a:avLst/>
          </a:prstGeom>
          <a:noFill/>
          <a:ln w="9525">
            <a:solidFill>
              <a:srgbClr val="FFFFFF"/>
            </a:solidFill>
            <a:miter lim="800000"/>
            <a:headEnd/>
            <a:tailEnd/>
          </a:ln>
          <a:effectLst/>
        </p:spPr>
        <p:txBody>
          <a:bodyPr wrap="none" lIns="0" tIns="0" rIns="0" bIns="0"/>
          <a:lstStyle/>
          <a:p>
            <a:pPr defTabSz="914400" eaLnBrk="0" fontAlgn="base" hangingPunct="0">
              <a:lnSpc>
                <a:spcPct val="90000"/>
              </a:lnSpc>
              <a:spcBef>
                <a:spcPct val="0"/>
              </a:spcBef>
              <a:spcAft>
                <a:spcPct val="0"/>
              </a:spcAft>
              <a:defRPr/>
            </a:pPr>
            <a:r>
              <a:rPr lang="en-US" sz="1500" dirty="0">
                <a:solidFill>
                  <a:srgbClr val="000000"/>
                </a:solidFill>
                <a:latin typeface="Calibri"/>
                <a:ea typeface="Calibri"/>
                <a:cs typeface="Calibri"/>
              </a:rPr>
              <a:t>DNA molecules</a:t>
            </a:r>
          </a:p>
        </p:txBody>
      </p:sp>
      <p:sp>
        <p:nvSpPr>
          <p:cNvPr id="433169" name="Text Box 17"/>
          <p:cNvSpPr txBox="1">
            <a:spLocks noChangeArrowheads="1"/>
          </p:cNvSpPr>
          <p:nvPr/>
        </p:nvSpPr>
        <p:spPr bwMode="auto">
          <a:xfrm>
            <a:off x="5026025" y="4559300"/>
            <a:ext cx="1614488" cy="377825"/>
          </a:xfrm>
          <a:prstGeom prst="rect">
            <a:avLst/>
          </a:prstGeom>
          <a:noFill/>
          <a:ln w="9525">
            <a:solidFill>
              <a:srgbClr val="FFFFFF"/>
            </a:solidFill>
            <a:miter lim="800000"/>
            <a:headEnd/>
            <a:tailEnd/>
          </a:ln>
          <a:effectLst/>
        </p:spPr>
        <p:txBody>
          <a:bodyPr wrap="none" lIns="0" tIns="0" rIns="0" bIns="0"/>
          <a:lstStyle/>
          <a:p>
            <a:pPr defTabSz="914400" eaLnBrk="0" fontAlgn="base" hangingPunct="0">
              <a:lnSpc>
                <a:spcPct val="90000"/>
              </a:lnSpc>
              <a:spcBef>
                <a:spcPct val="0"/>
              </a:spcBef>
              <a:spcAft>
                <a:spcPct val="0"/>
              </a:spcAft>
              <a:defRPr/>
            </a:pPr>
            <a:r>
              <a:rPr lang="en-US" sz="1500" dirty="0">
                <a:solidFill>
                  <a:srgbClr val="000000"/>
                </a:solidFill>
                <a:latin typeface="Calibri"/>
                <a:ea typeface="Calibri"/>
                <a:cs typeface="Calibri"/>
              </a:rPr>
              <a:t>Separation of</a:t>
            </a:r>
          </a:p>
          <a:p>
            <a:pPr defTabSz="914400" eaLnBrk="0" fontAlgn="base" hangingPunct="0">
              <a:lnSpc>
                <a:spcPct val="90000"/>
              </a:lnSpc>
              <a:spcBef>
                <a:spcPct val="0"/>
              </a:spcBef>
              <a:spcAft>
                <a:spcPct val="0"/>
              </a:spcAft>
              <a:defRPr/>
            </a:pPr>
            <a:r>
              <a:rPr lang="en-US" sz="1500" dirty="0">
                <a:solidFill>
                  <a:srgbClr val="000000"/>
                </a:solidFill>
                <a:latin typeface="Calibri"/>
                <a:ea typeface="Calibri"/>
                <a:cs typeface="Calibri"/>
              </a:rPr>
              <a:t>sister </a:t>
            </a:r>
            <a:r>
              <a:rPr lang="en-US" sz="1500" dirty="0" err="1">
                <a:solidFill>
                  <a:srgbClr val="000000"/>
                </a:solidFill>
                <a:latin typeface="Calibri"/>
                <a:ea typeface="Calibri"/>
                <a:cs typeface="Calibri"/>
              </a:rPr>
              <a:t>chromatids</a:t>
            </a:r>
            <a:endParaRPr lang="en-US" sz="1500" dirty="0">
              <a:solidFill>
                <a:srgbClr val="000000"/>
              </a:solidFill>
              <a:latin typeface="Calibri"/>
              <a:ea typeface="Calibri"/>
              <a:cs typeface="Calibri"/>
            </a:endParaRPr>
          </a:p>
        </p:txBody>
      </p:sp>
      <p:sp>
        <p:nvSpPr>
          <p:cNvPr id="433170" name="Text Box 18"/>
          <p:cNvSpPr txBox="1">
            <a:spLocks noChangeArrowheads="1"/>
          </p:cNvSpPr>
          <p:nvPr/>
        </p:nvSpPr>
        <p:spPr bwMode="auto">
          <a:xfrm>
            <a:off x="5616575" y="5175250"/>
            <a:ext cx="1093788" cy="180975"/>
          </a:xfrm>
          <a:prstGeom prst="rect">
            <a:avLst/>
          </a:prstGeom>
          <a:noFill/>
          <a:ln w="9525">
            <a:solidFill>
              <a:srgbClr val="FFFFFF"/>
            </a:solidFill>
            <a:miter lim="800000"/>
            <a:headEnd/>
            <a:tailEnd/>
          </a:ln>
          <a:effectLst/>
        </p:spPr>
        <p:txBody>
          <a:bodyPr wrap="none" lIns="0" tIns="0" rIns="0" bIns="0"/>
          <a:lstStyle/>
          <a:p>
            <a:pPr defTabSz="914400" eaLnBrk="0" fontAlgn="base" hangingPunct="0">
              <a:lnSpc>
                <a:spcPct val="90000"/>
              </a:lnSpc>
              <a:spcBef>
                <a:spcPct val="0"/>
              </a:spcBef>
              <a:spcAft>
                <a:spcPct val="0"/>
              </a:spcAft>
              <a:defRPr/>
            </a:pPr>
            <a:r>
              <a:rPr lang="en-US" sz="1500" dirty="0" err="1">
                <a:solidFill>
                  <a:srgbClr val="000000"/>
                </a:solidFill>
                <a:latin typeface="Calibri"/>
                <a:ea typeface="Calibri"/>
                <a:cs typeface="Calibri"/>
              </a:rPr>
              <a:t>Centromere</a:t>
            </a:r>
            <a:endParaRPr lang="en-US" sz="1500" dirty="0">
              <a:solidFill>
                <a:srgbClr val="000000"/>
              </a:solidFill>
              <a:latin typeface="Calibri"/>
              <a:ea typeface="Calibri"/>
              <a:cs typeface="Calibri"/>
            </a:endParaRPr>
          </a:p>
        </p:txBody>
      </p:sp>
      <p:sp>
        <p:nvSpPr>
          <p:cNvPr id="433171" name="Text Box 19"/>
          <p:cNvSpPr txBox="1">
            <a:spLocks noChangeArrowheads="1"/>
          </p:cNvSpPr>
          <p:nvPr/>
        </p:nvSpPr>
        <p:spPr bwMode="auto">
          <a:xfrm>
            <a:off x="1171575" y="6292850"/>
            <a:ext cx="1690688" cy="231775"/>
          </a:xfrm>
          <a:prstGeom prst="rect">
            <a:avLst/>
          </a:prstGeom>
          <a:noFill/>
          <a:ln w="9525">
            <a:solidFill>
              <a:srgbClr val="FFFFFF"/>
            </a:solidFill>
            <a:miter lim="800000"/>
            <a:headEnd/>
            <a:tailEnd/>
          </a:ln>
          <a:effectLst/>
        </p:spPr>
        <p:txBody>
          <a:bodyPr wrap="none" lIns="0" tIns="0" rIns="0" bIns="0"/>
          <a:lstStyle/>
          <a:p>
            <a:pPr defTabSz="914400" eaLnBrk="0" fontAlgn="base" hangingPunct="0">
              <a:lnSpc>
                <a:spcPct val="90000"/>
              </a:lnSpc>
              <a:spcBef>
                <a:spcPct val="0"/>
              </a:spcBef>
              <a:spcAft>
                <a:spcPct val="0"/>
              </a:spcAft>
              <a:defRPr/>
            </a:pPr>
            <a:r>
              <a:rPr lang="en-US" sz="1500" b="1" dirty="0">
                <a:solidFill>
                  <a:srgbClr val="000000"/>
                </a:solidFill>
                <a:latin typeface="Calibri"/>
                <a:ea typeface="Calibri"/>
                <a:cs typeface="Calibri"/>
              </a:rPr>
              <a:t>Sister </a:t>
            </a:r>
            <a:r>
              <a:rPr lang="en-US" sz="1500" b="1" dirty="0">
                <a:ln>
                  <a:solidFill>
                    <a:srgbClr val="FFFFFF"/>
                  </a:solidFill>
                </a:ln>
                <a:solidFill>
                  <a:srgbClr val="000000"/>
                </a:solidFill>
                <a:latin typeface="Calibri"/>
                <a:ea typeface="Calibri"/>
                <a:cs typeface="Calibri"/>
              </a:rPr>
              <a:t>chromatids</a:t>
            </a:r>
          </a:p>
        </p:txBody>
      </p:sp>
      <p:sp>
        <p:nvSpPr>
          <p:cNvPr id="433172" name="Line 20"/>
          <p:cNvSpPr>
            <a:spLocks noChangeShapeType="1"/>
          </p:cNvSpPr>
          <p:nvPr/>
        </p:nvSpPr>
        <p:spPr bwMode="auto">
          <a:xfrm>
            <a:off x="1692275" y="5451475"/>
            <a:ext cx="298450" cy="838200"/>
          </a:xfrm>
          <a:prstGeom prst="line">
            <a:avLst/>
          </a:prstGeom>
          <a:noFill/>
          <a:ln w="25400">
            <a:solidFill>
              <a:schemeClr val="accent4"/>
            </a:solidFill>
            <a:round/>
            <a:headEnd/>
            <a:tailEnd/>
          </a:ln>
          <a:effectLst/>
        </p:spPr>
        <p:txBody>
          <a:bodyPr wrap="none" anchor="ctr"/>
          <a:lstStyle/>
          <a:p>
            <a:pPr defTabSz="914400" eaLnBrk="0" fontAlgn="base" hangingPunct="0">
              <a:spcBef>
                <a:spcPct val="0"/>
              </a:spcBef>
              <a:spcAft>
                <a:spcPct val="0"/>
              </a:spcAft>
              <a:defRPr/>
            </a:pPr>
            <a:endParaRPr lang="en-US" sz="2400" dirty="0">
              <a:solidFill>
                <a:srgbClr val="000000"/>
              </a:solidFill>
              <a:latin typeface="Calibri"/>
              <a:ea typeface="Calibri"/>
              <a:cs typeface="Calibri"/>
            </a:endParaRPr>
          </a:p>
        </p:txBody>
      </p:sp>
      <p:sp>
        <p:nvSpPr>
          <p:cNvPr id="433173" name="Line 21"/>
          <p:cNvSpPr>
            <a:spLocks noChangeShapeType="1"/>
          </p:cNvSpPr>
          <p:nvPr/>
        </p:nvSpPr>
        <p:spPr bwMode="auto">
          <a:xfrm flipH="1">
            <a:off x="1987550" y="5445125"/>
            <a:ext cx="393700" cy="841375"/>
          </a:xfrm>
          <a:prstGeom prst="line">
            <a:avLst/>
          </a:prstGeom>
          <a:noFill/>
          <a:ln w="25400">
            <a:solidFill>
              <a:schemeClr val="accent4"/>
            </a:solidFill>
            <a:round/>
            <a:headEnd/>
            <a:tailEnd/>
          </a:ln>
          <a:effectLst/>
        </p:spPr>
        <p:txBody>
          <a:bodyPr wrap="none" anchor="ctr"/>
          <a:lstStyle/>
          <a:p>
            <a:pPr defTabSz="914400" eaLnBrk="0" fontAlgn="base" hangingPunct="0">
              <a:spcBef>
                <a:spcPct val="0"/>
              </a:spcBef>
              <a:spcAft>
                <a:spcPct val="0"/>
              </a:spcAft>
              <a:defRPr/>
            </a:pPr>
            <a:endParaRPr lang="en-US" sz="2400" dirty="0">
              <a:solidFill>
                <a:srgbClr val="000000"/>
              </a:solidFill>
              <a:latin typeface="Calibri"/>
              <a:ea typeface="Calibri"/>
              <a:cs typeface="Calibri"/>
            </a:endParaRPr>
          </a:p>
        </p:txBody>
      </p:sp>
      <p:sp>
        <p:nvSpPr>
          <p:cNvPr id="433174" name="Line 22"/>
          <p:cNvSpPr>
            <a:spLocks noChangeShapeType="1"/>
          </p:cNvSpPr>
          <p:nvPr/>
        </p:nvSpPr>
        <p:spPr bwMode="auto">
          <a:xfrm flipV="1">
            <a:off x="5067300" y="5346700"/>
            <a:ext cx="517525" cy="485775"/>
          </a:xfrm>
          <a:prstGeom prst="line">
            <a:avLst/>
          </a:prstGeom>
          <a:noFill/>
          <a:ln w="25400">
            <a:solidFill>
              <a:schemeClr val="accent4"/>
            </a:solidFill>
            <a:round/>
            <a:headEnd/>
            <a:tailEnd/>
          </a:ln>
          <a:effectLst/>
        </p:spPr>
        <p:txBody>
          <a:bodyPr wrap="none" anchor="ctr"/>
          <a:lstStyle/>
          <a:p>
            <a:pPr defTabSz="914400" eaLnBrk="0" fontAlgn="base" hangingPunct="0">
              <a:spcBef>
                <a:spcPct val="0"/>
              </a:spcBef>
              <a:spcAft>
                <a:spcPct val="0"/>
              </a:spcAft>
              <a:defRPr/>
            </a:pPr>
            <a:endParaRPr lang="en-US" sz="2400" dirty="0">
              <a:solidFill>
                <a:srgbClr val="000000"/>
              </a:solidFill>
              <a:latin typeface="Calibri"/>
              <a:ea typeface="Calibri"/>
              <a:cs typeface="Calibri"/>
            </a:endParaRPr>
          </a:p>
        </p:txBody>
      </p:sp>
      <p:sp>
        <p:nvSpPr>
          <p:cNvPr id="433175" name="Line 23"/>
          <p:cNvSpPr>
            <a:spLocks noChangeShapeType="1"/>
          </p:cNvSpPr>
          <p:nvPr/>
        </p:nvSpPr>
        <p:spPr bwMode="auto">
          <a:xfrm>
            <a:off x="4445000" y="3438525"/>
            <a:ext cx="701675" cy="0"/>
          </a:xfrm>
          <a:prstGeom prst="line">
            <a:avLst/>
          </a:prstGeom>
          <a:noFill/>
          <a:ln w="25400">
            <a:solidFill>
              <a:schemeClr val="accent4"/>
            </a:solidFill>
            <a:round/>
            <a:headEnd/>
            <a:tailEnd/>
          </a:ln>
          <a:effectLst/>
        </p:spPr>
        <p:txBody>
          <a:bodyPr wrap="none" anchor="ctr"/>
          <a:lstStyle/>
          <a:p>
            <a:pPr defTabSz="914400" eaLnBrk="0" fontAlgn="base" hangingPunct="0">
              <a:spcBef>
                <a:spcPct val="0"/>
              </a:spcBef>
              <a:spcAft>
                <a:spcPct val="0"/>
              </a:spcAft>
              <a:defRPr/>
            </a:pPr>
            <a:endParaRPr lang="en-US" sz="2400" dirty="0">
              <a:solidFill>
                <a:srgbClr val="000000"/>
              </a:solidFill>
              <a:latin typeface="Calibri"/>
              <a:ea typeface="Calibri"/>
              <a:cs typeface="Calibri"/>
            </a:endParaRPr>
          </a:p>
        </p:txBody>
      </p:sp>
      <p:sp>
        <p:nvSpPr>
          <p:cNvPr id="433176" name="Line 24"/>
          <p:cNvSpPr>
            <a:spLocks noChangeShapeType="1"/>
          </p:cNvSpPr>
          <p:nvPr/>
        </p:nvSpPr>
        <p:spPr bwMode="auto">
          <a:xfrm flipV="1">
            <a:off x="4314825" y="3438525"/>
            <a:ext cx="831850" cy="117475"/>
          </a:xfrm>
          <a:prstGeom prst="line">
            <a:avLst/>
          </a:prstGeom>
          <a:noFill/>
          <a:ln w="25400">
            <a:solidFill>
              <a:schemeClr val="accent4"/>
            </a:solidFill>
            <a:round/>
            <a:headEnd/>
            <a:tailEnd/>
          </a:ln>
          <a:effectLst/>
        </p:spPr>
        <p:txBody>
          <a:bodyPr wrap="none" anchor="ctr"/>
          <a:lstStyle/>
          <a:p>
            <a:pPr defTabSz="914400" eaLnBrk="0" fontAlgn="base" hangingPunct="0">
              <a:spcBef>
                <a:spcPct val="0"/>
              </a:spcBef>
              <a:spcAft>
                <a:spcPct val="0"/>
              </a:spcAft>
              <a:defRPr/>
            </a:pPr>
            <a:endParaRPr lang="en-US" sz="2400" dirty="0">
              <a:solidFill>
                <a:srgbClr val="000000"/>
              </a:solidFill>
              <a:latin typeface="Calibri"/>
              <a:ea typeface="Calibri"/>
              <a:cs typeface="Calibri"/>
            </a:endParaRPr>
          </a:p>
        </p:txBody>
      </p:sp>
      <p:sp>
        <p:nvSpPr>
          <p:cNvPr id="433177" name="Line 25"/>
          <p:cNvSpPr>
            <a:spLocks noChangeShapeType="1"/>
          </p:cNvSpPr>
          <p:nvPr/>
        </p:nvSpPr>
        <p:spPr bwMode="auto">
          <a:xfrm flipV="1">
            <a:off x="1841500" y="2695575"/>
            <a:ext cx="1701800" cy="168275"/>
          </a:xfrm>
          <a:prstGeom prst="line">
            <a:avLst/>
          </a:prstGeom>
          <a:noFill/>
          <a:ln w="38100">
            <a:solidFill>
              <a:schemeClr val="accent4"/>
            </a:solidFill>
            <a:round/>
            <a:headEnd/>
            <a:tailEnd/>
          </a:ln>
          <a:effectLst/>
        </p:spPr>
        <p:txBody>
          <a:bodyPr wrap="none" anchor="ctr"/>
          <a:lstStyle/>
          <a:p>
            <a:pPr defTabSz="914400" eaLnBrk="0" fontAlgn="base" hangingPunct="0">
              <a:spcBef>
                <a:spcPct val="0"/>
              </a:spcBef>
              <a:spcAft>
                <a:spcPct val="0"/>
              </a:spcAft>
              <a:defRPr/>
            </a:pPr>
            <a:endParaRPr lang="en-US" sz="2400" dirty="0">
              <a:solidFill>
                <a:srgbClr val="000000"/>
              </a:solidFill>
              <a:latin typeface="Calibri"/>
              <a:ea typeface="Calibri"/>
              <a:cs typeface="Calibri"/>
            </a:endParaRPr>
          </a:p>
        </p:txBody>
      </p:sp>
      <p:sp>
        <p:nvSpPr>
          <p:cNvPr id="433178" name="Line 26"/>
          <p:cNvSpPr>
            <a:spLocks noChangeShapeType="1"/>
          </p:cNvSpPr>
          <p:nvPr/>
        </p:nvSpPr>
        <p:spPr bwMode="auto">
          <a:xfrm flipH="1" flipV="1">
            <a:off x="3546475" y="2692400"/>
            <a:ext cx="825500" cy="635000"/>
          </a:xfrm>
          <a:prstGeom prst="line">
            <a:avLst/>
          </a:prstGeom>
          <a:noFill/>
          <a:ln w="25400">
            <a:solidFill>
              <a:schemeClr val="accent4"/>
            </a:solidFill>
            <a:round/>
            <a:headEnd/>
            <a:tailEnd/>
          </a:ln>
          <a:effectLst/>
        </p:spPr>
        <p:txBody>
          <a:bodyPr wrap="none" anchor="ctr"/>
          <a:lstStyle/>
          <a:p>
            <a:pPr defTabSz="914400" eaLnBrk="0" fontAlgn="base" hangingPunct="0">
              <a:spcBef>
                <a:spcPct val="0"/>
              </a:spcBef>
              <a:spcAft>
                <a:spcPct val="0"/>
              </a:spcAft>
              <a:defRPr/>
            </a:pPr>
            <a:endParaRPr lang="en-US" sz="2400" dirty="0">
              <a:solidFill>
                <a:srgbClr val="000000"/>
              </a:solidFill>
              <a:latin typeface="Calibri"/>
              <a:ea typeface="Calibri"/>
              <a:cs typeface="Calibri"/>
            </a:endParaRPr>
          </a:p>
        </p:txBody>
      </p:sp>
      <p:sp>
        <p:nvSpPr>
          <p:cNvPr id="433179" name="Line 27"/>
          <p:cNvSpPr>
            <a:spLocks noChangeShapeType="1"/>
          </p:cNvSpPr>
          <p:nvPr/>
        </p:nvSpPr>
        <p:spPr bwMode="auto">
          <a:xfrm flipV="1">
            <a:off x="1841500" y="2692400"/>
            <a:ext cx="1711325" cy="171450"/>
          </a:xfrm>
          <a:prstGeom prst="line">
            <a:avLst/>
          </a:prstGeom>
          <a:noFill/>
          <a:ln w="25400">
            <a:solidFill>
              <a:schemeClr val="accent4"/>
            </a:solidFill>
            <a:round/>
            <a:headEnd/>
            <a:tailEnd/>
          </a:ln>
          <a:effectLst/>
        </p:spPr>
        <p:txBody>
          <a:bodyPr wrap="none" anchor="ctr"/>
          <a:lstStyle/>
          <a:p>
            <a:pPr defTabSz="914400" eaLnBrk="0" fontAlgn="base" hangingPunct="0">
              <a:spcBef>
                <a:spcPct val="0"/>
              </a:spcBef>
              <a:spcAft>
                <a:spcPct val="0"/>
              </a:spcAft>
              <a:defRPr/>
            </a:pPr>
            <a:endParaRPr lang="en-US" sz="2400" dirty="0">
              <a:solidFill>
                <a:srgbClr val="000000"/>
              </a:solidFill>
              <a:latin typeface="Calibri"/>
              <a:ea typeface="Calibri"/>
              <a:cs typeface="Calibri"/>
            </a:endParaRPr>
          </a:p>
        </p:txBody>
      </p:sp>
      <p:sp>
        <p:nvSpPr>
          <p:cNvPr id="433180" name="AutoShape 28"/>
          <p:cNvSpPr>
            <a:spLocks/>
          </p:cNvSpPr>
          <p:nvPr/>
        </p:nvSpPr>
        <p:spPr bwMode="auto">
          <a:xfrm>
            <a:off x="4133850" y="901700"/>
            <a:ext cx="152400" cy="501650"/>
          </a:xfrm>
          <a:prstGeom prst="leftBrace">
            <a:avLst>
              <a:gd name="adj1" fmla="val 27431"/>
              <a:gd name="adj2" fmla="val 50000"/>
            </a:avLst>
          </a:prstGeom>
          <a:noFill/>
          <a:ln w="25400">
            <a:solidFill>
              <a:schemeClr val="accent4"/>
            </a:solidFill>
            <a:round/>
            <a:headEnd/>
            <a:tailEnd/>
          </a:ln>
          <a:effectLst/>
        </p:spPr>
        <p:txBody>
          <a:bodyPr wrap="none" anchor="ctr"/>
          <a:lstStyle/>
          <a:p>
            <a:pPr defTabSz="914400" eaLnBrk="0" fontAlgn="base" hangingPunct="0">
              <a:spcBef>
                <a:spcPct val="0"/>
              </a:spcBef>
              <a:spcAft>
                <a:spcPct val="0"/>
              </a:spcAft>
              <a:defRPr/>
            </a:pPr>
            <a:endParaRPr lang="en-US" sz="2400" dirty="0">
              <a:solidFill>
                <a:srgbClr val="000000"/>
              </a:solidFill>
              <a:latin typeface="Calibri"/>
              <a:ea typeface="Calibri"/>
              <a:cs typeface="Calibri"/>
            </a:endParaRPr>
          </a:p>
        </p:txBody>
      </p:sp>
      <p:sp>
        <p:nvSpPr>
          <p:cNvPr id="433181" name="Line 29"/>
          <p:cNvSpPr>
            <a:spLocks noChangeShapeType="1"/>
          </p:cNvSpPr>
          <p:nvPr/>
        </p:nvSpPr>
        <p:spPr bwMode="auto">
          <a:xfrm flipV="1">
            <a:off x="3898900" y="1149350"/>
            <a:ext cx="244475" cy="428625"/>
          </a:xfrm>
          <a:prstGeom prst="line">
            <a:avLst/>
          </a:prstGeom>
          <a:noFill/>
          <a:ln w="25400">
            <a:solidFill>
              <a:schemeClr val="accent4"/>
            </a:solidFill>
            <a:round/>
            <a:headEnd/>
            <a:tailEnd/>
          </a:ln>
          <a:effectLst/>
        </p:spPr>
        <p:txBody>
          <a:bodyPr wrap="none" anchor="ctr"/>
          <a:lstStyle/>
          <a:p>
            <a:pPr defTabSz="914400" eaLnBrk="0" fontAlgn="base" hangingPunct="0">
              <a:spcBef>
                <a:spcPct val="0"/>
              </a:spcBef>
              <a:spcAft>
                <a:spcPct val="0"/>
              </a:spcAft>
              <a:defRPr/>
            </a:pPr>
            <a:endParaRPr lang="en-US" sz="2400" dirty="0">
              <a:solidFill>
                <a:srgbClr val="000000"/>
              </a:solidFill>
              <a:latin typeface="Calibri"/>
              <a:ea typeface="Calibri"/>
              <a:cs typeface="Calibri"/>
            </a:endParaRPr>
          </a:p>
        </p:txBody>
      </p:sp>
    </p:spTree>
    <p:extLst>
      <p:ext uri="{BB962C8B-B14F-4D97-AF65-F5344CB8AC3E}">
        <p14:creationId xmlns:p14="http://schemas.microsoft.com/office/powerpoint/2010/main" val="24883767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txBox="1">
            <a:spLocks/>
          </p:cNvSpPr>
          <p:nvPr/>
        </p:nvSpPr>
        <p:spPr>
          <a:xfrm>
            <a:off x="457200" y="-4497"/>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Mitotic Phase</a:t>
            </a:r>
          </a:p>
        </p:txBody>
      </p:sp>
      <p:sp>
        <p:nvSpPr>
          <p:cNvPr id="17" name="Content Placeholder 2"/>
          <p:cNvSpPr>
            <a:spLocks noGrp="1"/>
          </p:cNvSpPr>
          <p:nvPr>
            <p:ph idx="1"/>
          </p:nvPr>
        </p:nvSpPr>
        <p:spPr>
          <a:xfrm>
            <a:off x="1943099" y="5626100"/>
            <a:ext cx="3322083" cy="1054099"/>
          </a:xfrm>
        </p:spPr>
        <p:txBody>
          <a:bodyPr>
            <a:normAutofit lnSpcReduction="10000"/>
          </a:bodyPr>
          <a:lstStyle/>
          <a:p>
            <a:pPr marL="0" indent="0">
              <a:buNone/>
            </a:pPr>
            <a:r>
              <a:rPr lang="en-US" dirty="0">
                <a:solidFill>
                  <a:srgbClr val="000000"/>
                </a:solidFill>
              </a:rPr>
              <a:t>Mitosis and then cytokinesis</a:t>
            </a:r>
          </a:p>
        </p:txBody>
      </p:sp>
      <p:pic>
        <p:nvPicPr>
          <p:cNvPr id="18" name="Picture 17"/>
          <p:cNvPicPr>
            <a:picLocks noChangeAspect="1"/>
          </p:cNvPicPr>
          <p:nvPr/>
        </p:nvPicPr>
        <p:blipFill>
          <a:blip r:embed="rId3"/>
          <a:stretch>
            <a:fillRect/>
          </a:stretch>
        </p:blipFill>
        <p:spPr>
          <a:xfrm>
            <a:off x="3322083" y="1607500"/>
            <a:ext cx="5706667" cy="3877824"/>
          </a:xfrm>
          <a:prstGeom prst="rect">
            <a:avLst/>
          </a:prstGeom>
        </p:spPr>
      </p:pic>
    </p:spTree>
    <p:extLst>
      <p:ext uri="{BB962C8B-B14F-4D97-AF65-F5344CB8AC3E}">
        <p14:creationId xmlns:p14="http://schemas.microsoft.com/office/powerpoint/2010/main" val="27225300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6" descr="12_06-MitoticDivision-U"/>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350" y="1143000"/>
            <a:ext cx="9124950" cy="38989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22590" name="TextBox 63"/>
          <p:cNvSpPr txBox="1">
            <a:spLocks noChangeArrowheads="1"/>
          </p:cNvSpPr>
          <p:nvPr/>
        </p:nvSpPr>
        <p:spPr bwMode="auto">
          <a:xfrm>
            <a:off x="76200" y="228600"/>
            <a:ext cx="909955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pPr defTabSz="914400" eaLnBrk="1" fontAlgn="base" hangingPunct="1">
              <a:spcBef>
                <a:spcPct val="0"/>
              </a:spcBef>
              <a:spcAft>
                <a:spcPct val="0"/>
              </a:spcAft>
            </a:pPr>
            <a:r>
              <a:rPr lang="en-US" altLang="x-none" sz="2800" b="0">
                <a:solidFill>
                  <a:srgbClr val="000000"/>
                </a:solidFill>
                <a:latin typeface="Calibri" charset="0"/>
              </a:rPr>
              <a:t>Mitosis is conventionally and </a:t>
            </a:r>
            <a:r>
              <a:rPr lang="en-US" altLang="x-none" sz="2800" b="0" i="1">
                <a:solidFill>
                  <a:srgbClr val="000000"/>
                </a:solidFill>
                <a:latin typeface="Calibri" charset="0"/>
              </a:rPr>
              <a:t>arbitrarily</a:t>
            </a:r>
            <a:r>
              <a:rPr lang="en-US" altLang="x-none" sz="2800" b="0">
                <a:solidFill>
                  <a:srgbClr val="000000"/>
                </a:solidFill>
                <a:latin typeface="Calibri" charset="0"/>
              </a:rPr>
              <a:t> divided into 5 phases</a:t>
            </a:r>
          </a:p>
        </p:txBody>
      </p:sp>
      <p:sp>
        <p:nvSpPr>
          <p:cNvPr id="64" name="Text Box 14"/>
          <p:cNvSpPr txBox="1">
            <a:spLocks noChangeArrowheads="1"/>
          </p:cNvSpPr>
          <p:nvPr/>
        </p:nvSpPr>
        <p:spPr bwMode="auto">
          <a:xfrm>
            <a:off x="3090863" y="2840038"/>
            <a:ext cx="1423987"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pPr algn="ctr" defTabSz="914400" fontAlgn="base">
              <a:lnSpc>
                <a:spcPct val="90000"/>
              </a:lnSpc>
              <a:spcBef>
                <a:spcPct val="0"/>
              </a:spcBef>
              <a:spcAft>
                <a:spcPct val="0"/>
              </a:spcAft>
            </a:pPr>
            <a:r>
              <a:rPr lang="en-US" altLang="x-none" sz="1500" dirty="0" err="1">
                <a:solidFill>
                  <a:srgbClr val="000000"/>
                </a:solidFill>
                <a:latin typeface="Calibri" charset="0"/>
              </a:rPr>
              <a:t>Prometaphase</a:t>
            </a:r>
            <a:endParaRPr lang="en-US" altLang="x-none" sz="1500" dirty="0">
              <a:solidFill>
                <a:srgbClr val="000000"/>
              </a:solidFill>
              <a:latin typeface="Calibri" charset="0"/>
            </a:endParaRPr>
          </a:p>
        </p:txBody>
      </p:sp>
      <p:sp>
        <p:nvSpPr>
          <p:cNvPr id="65" name="Text Box 15"/>
          <p:cNvSpPr txBox="1">
            <a:spLocks noChangeArrowheads="1"/>
          </p:cNvSpPr>
          <p:nvPr/>
        </p:nvSpPr>
        <p:spPr bwMode="auto">
          <a:xfrm>
            <a:off x="1856581" y="2844800"/>
            <a:ext cx="982662" cy="25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pPr algn="ctr" defTabSz="914400" fontAlgn="base">
              <a:lnSpc>
                <a:spcPct val="90000"/>
              </a:lnSpc>
              <a:spcBef>
                <a:spcPct val="0"/>
              </a:spcBef>
              <a:spcAft>
                <a:spcPct val="0"/>
              </a:spcAft>
            </a:pPr>
            <a:r>
              <a:rPr lang="en-US" altLang="x-none" sz="1500">
                <a:solidFill>
                  <a:srgbClr val="000000"/>
                </a:solidFill>
                <a:latin typeface="Calibri" charset="0"/>
              </a:rPr>
              <a:t>Prophase</a:t>
            </a:r>
          </a:p>
        </p:txBody>
      </p:sp>
      <p:sp>
        <p:nvSpPr>
          <p:cNvPr id="66" name="Text Box 16"/>
          <p:cNvSpPr txBox="1">
            <a:spLocks noChangeArrowheads="1"/>
          </p:cNvSpPr>
          <p:nvPr/>
        </p:nvSpPr>
        <p:spPr bwMode="auto">
          <a:xfrm>
            <a:off x="76994" y="2727325"/>
            <a:ext cx="1677987" cy="206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pPr algn="ctr" defTabSz="914400" fontAlgn="base">
              <a:lnSpc>
                <a:spcPct val="90000"/>
              </a:lnSpc>
              <a:spcBef>
                <a:spcPct val="0"/>
              </a:spcBef>
              <a:spcAft>
                <a:spcPct val="0"/>
              </a:spcAft>
            </a:pPr>
            <a:r>
              <a:rPr lang="en-US" altLang="x-none" sz="1500" dirty="0">
                <a:solidFill>
                  <a:srgbClr val="000000"/>
                </a:solidFill>
                <a:latin typeface="Calibri" charset="0"/>
              </a:rPr>
              <a:t>G</a:t>
            </a:r>
            <a:r>
              <a:rPr lang="en-US" altLang="x-none" sz="1500" baseline="-25000" dirty="0">
                <a:solidFill>
                  <a:srgbClr val="000000"/>
                </a:solidFill>
                <a:latin typeface="Calibri" charset="0"/>
              </a:rPr>
              <a:t>2</a:t>
            </a:r>
            <a:r>
              <a:rPr lang="en-US" altLang="x-none" sz="1500" dirty="0">
                <a:solidFill>
                  <a:srgbClr val="000000"/>
                </a:solidFill>
                <a:latin typeface="Calibri" charset="0"/>
              </a:rPr>
              <a:t> of</a:t>
            </a:r>
          </a:p>
          <a:p>
            <a:pPr algn="ctr" defTabSz="914400" fontAlgn="base">
              <a:lnSpc>
                <a:spcPct val="90000"/>
              </a:lnSpc>
              <a:spcBef>
                <a:spcPct val="0"/>
              </a:spcBef>
              <a:spcAft>
                <a:spcPct val="0"/>
              </a:spcAft>
            </a:pPr>
            <a:r>
              <a:rPr lang="en-US" altLang="x-none" sz="1500" dirty="0">
                <a:solidFill>
                  <a:srgbClr val="000000"/>
                </a:solidFill>
                <a:latin typeface="Calibri" charset="0"/>
              </a:rPr>
              <a:t>Interphase</a:t>
            </a:r>
          </a:p>
        </p:txBody>
      </p:sp>
      <p:sp>
        <p:nvSpPr>
          <p:cNvPr id="67" name="Text Box 46"/>
          <p:cNvSpPr txBox="1">
            <a:spLocks noChangeArrowheads="1"/>
          </p:cNvSpPr>
          <p:nvPr/>
        </p:nvSpPr>
        <p:spPr bwMode="auto">
          <a:xfrm>
            <a:off x="4776788" y="2860675"/>
            <a:ext cx="1062037" cy="17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pPr algn="ctr" defTabSz="914400" fontAlgn="base">
              <a:lnSpc>
                <a:spcPct val="90000"/>
              </a:lnSpc>
              <a:spcBef>
                <a:spcPct val="0"/>
              </a:spcBef>
              <a:spcAft>
                <a:spcPct val="0"/>
              </a:spcAft>
            </a:pPr>
            <a:r>
              <a:rPr lang="en-US" altLang="x-none" sz="1500" dirty="0">
                <a:solidFill>
                  <a:srgbClr val="000000"/>
                </a:solidFill>
                <a:latin typeface="Calibri" charset="0"/>
              </a:rPr>
              <a:t>Metaphase</a:t>
            </a:r>
          </a:p>
        </p:txBody>
      </p:sp>
      <p:sp>
        <p:nvSpPr>
          <p:cNvPr id="68" name="Text Box 47"/>
          <p:cNvSpPr txBox="1">
            <a:spLocks noChangeArrowheads="1"/>
          </p:cNvSpPr>
          <p:nvPr/>
        </p:nvSpPr>
        <p:spPr bwMode="auto">
          <a:xfrm>
            <a:off x="6392863" y="2763837"/>
            <a:ext cx="982662" cy="193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pPr algn="ctr" defTabSz="914400" fontAlgn="base">
              <a:lnSpc>
                <a:spcPct val="90000"/>
              </a:lnSpc>
              <a:spcBef>
                <a:spcPct val="0"/>
              </a:spcBef>
              <a:spcAft>
                <a:spcPct val="0"/>
              </a:spcAft>
            </a:pPr>
            <a:r>
              <a:rPr lang="en-US" altLang="x-none" sz="1500" dirty="0">
                <a:solidFill>
                  <a:srgbClr val="000000"/>
                </a:solidFill>
                <a:latin typeface="Calibri" charset="0"/>
              </a:rPr>
              <a:t>Anaphase</a:t>
            </a:r>
          </a:p>
        </p:txBody>
      </p:sp>
      <p:sp>
        <p:nvSpPr>
          <p:cNvPr id="69" name="Text Box 48"/>
          <p:cNvSpPr txBox="1">
            <a:spLocks noChangeArrowheads="1"/>
          </p:cNvSpPr>
          <p:nvPr/>
        </p:nvSpPr>
        <p:spPr bwMode="auto">
          <a:xfrm>
            <a:off x="7342981" y="2663825"/>
            <a:ext cx="1781969" cy="17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pPr algn="ctr" defTabSz="914400" fontAlgn="base">
              <a:lnSpc>
                <a:spcPct val="90000"/>
              </a:lnSpc>
              <a:spcBef>
                <a:spcPct val="0"/>
              </a:spcBef>
              <a:spcAft>
                <a:spcPct val="0"/>
              </a:spcAft>
            </a:pPr>
            <a:r>
              <a:rPr lang="en-US" altLang="x-none" sz="1400" dirty="0" err="1">
                <a:solidFill>
                  <a:srgbClr val="000000"/>
                </a:solidFill>
                <a:latin typeface="Calibri" charset="0"/>
              </a:rPr>
              <a:t>Telophase</a:t>
            </a:r>
            <a:r>
              <a:rPr lang="en-US" altLang="x-none" sz="1400" dirty="0">
                <a:solidFill>
                  <a:srgbClr val="000000"/>
                </a:solidFill>
                <a:latin typeface="Calibri" charset="0"/>
              </a:rPr>
              <a:t> and </a:t>
            </a:r>
          </a:p>
          <a:p>
            <a:pPr algn="ctr" defTabSz="914400" fontAlgn="base">
              <a:lnSpc>
                <a:spcPct val="90000"/>
              </a:lnSpc>
              <a:spcBef>
                <a:spcPct val="0"/>
              </a:spcBef>
              <a:spcAft>
                <a:spcPct val="0"/>
              </a:spcAft>
            </a:pPr>
            <a:r>
              <a:rPr lang="en-US" altLang="x-none" sz="1400" dirty="0">
                <a:solidFill>
                  <a:srgbClr val="000000"/>
                </a:solidFill>
                <a:latin typeface="Calibri" charset="0"/>
              </a:rPr>
              <a:t>Cytokinesis</a:t>
            </a:r>
          </a:p>
        </p:txBody>
      </p:sp>
    </p:spTree>
    <p:extLst>
      <p:ext uri="{BB962C8B-B14F-4D97-AF65-F5344CB8AC3E}">
        <p14:creationId xmlns:p14="http://schemas.microsoft.com/office/powerpoint/2010/main" val="30063857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6" descr="12_06aMitoticDivision-U"/>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04800" y="228600"/>
            <a:ext cx="8542338" cy="2955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78" name="AutoShape 7"/>
          <p:cNvSpPr>
            <a:spLocks noChangeArrowheads="1"/>
          </p:cNvSpPr>
          <p:nvPr/>
        </p:nvSpPr>
        <p:spPr bwMode="auto">
          <a:xfrm>
            <a:off x="6894513" y="2828925"/>
            <a:ext cx="1530350" cy="273050"/>
          </a:xfrm>
          <a:prstGeom prst="roundRect">
            <a:avLst>
              <a:gd name="adj" fmla="val 16667"/>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pPr defTabSz="914400" eaLnBrk="1" fontAlgn="base" hangingPunct="1">
              <a:spcBef>
                <a:spcPct val="0"/>
              </a:spcBef>
              <a:spcAft>
                <a:spcPct val="0"/>
              </a:spcAft>
            </a:pPr>
            <a:endParaRPr lang="x-none" altLang="x-none">
              <a:solidFill>
                <a:srgbClr val="000000"/>
              </a:solidFill>
              <a:latin typeface="Calibri" charset="0"/>
            </a:endParaRPr>
          </a:p>
        </p:txBody>
      </p:sp>
      <p:sp>
        <p:nvSpPr>
          <p:cNvPr id="24579" name="AutoShape 8"/>
          <p:cNvSpPr>
            <a:spLocks noChangeArrowheads="1"/>
          </p:cNvSpPr>
          <p:nvPr/>
        </p:nvSpPr>
        <p:spPr bwMode="auto">
          <a:xfrm>
            <a:off x="4068763" y="2835275"/>
            <a:ext cx="1085850" cy="273050"/>
          </a:xfrm>
          <a:prstGeom prst="roundRect">
            <a:avLst>
              <a:gd name="adj" fmla="val 16667"/>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pPr defTabSz="914400" eaLnBrk="1" fontAlgn="base" hangingPunct="1">
              <a:spcBef>
                <a:spcPct val="0"/>
              </a:spcBef>
              <a:spcAft>
                <a:spcPct val="0"/>
              </a:spcAft>
            </a:pPr>
            <a:endParaRPr lang="x-none" altLang="x-none">
              <a:solidFill>
                <a:srgbClr val="000000"/>
              </a:solidFill>
              <a:latin typeface="Calibri" charset="0"/>
            </a:endParaRPr>
          </a:p>
        </p:txBody>
      </p:sp>
      <p:sp>
        <p:nvSpPr>
          <p:cNvPr id="24580" name="AutoShape 9"/>
          <p:cNvSpPr>
            <a:spLocks noChangeArrowheads="1"/>
          </p:cNvSpPr>
          <p:nvPr/>
        </p:nvSpPr>
        <p:spPr bwMode="auto">
          <a:xfrm>
            <a:off x="696913" y="2835275"/>
            <a:ext cx="1663700" cy="266700"/>
          </a:xfrm>
          <a:prstGeom prst="roundRect">
            <a:avLst>
              <a:gd name="adj" fmla="val 16667"/>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pPr defTabSz="914400" eaLnBrk="1" fontAlgn="base" hangingPunct="1">
              <a:spcBef>
                <a:spcPct val="0"/>
              </a:spcBef>
              <a:spcAft>
                <a:spcPct val="0"/>
              </a:spcAft>
            </a:pPr>
            <a:endParaRPr lang="x-none" altLang="x-none">
              <a:solidFill>
                <a:srgbClr val="000000"/>
              </a:solidFill>
              <a:latin typeface="Calibri" charset="0"/>
            </a:endParaRPr>
          </a:p>
        </p:txBody>
      </p:sp>
      <p:sp>
        <p:nvSpPr>
          <p:cNvPr id="24581" name="Text Box 10"/>
          <p:cNvSpPr txBox="1">
            <a:spLocks noChangeArrowheads="1"/>
          </p:cNvSpPr>
          <p:nvPr/>
        </p:nvSpPr>
        <p:spPr bwMode="auto">
          <a:xfrm>
            <a:off x="4119563" y="2847975"/>
            <a:ext cx="982662" cy="25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pPr algn="ctr" defTabSz="914400" fontAlgn="base">
              <a:lnSpc>
                <a:spcPct val="90000"/>
              </a:lnSpc>
              <a:spcBef>
                <a:spcPct val="0"/>
              </a:spcBef>
              <a:spcAft>
                <a:spcPct val="0"/>
              </a:spcAft>
            </a:pPr>
            <a:r>
              <a:rPr lang="en-US" altLang="x-none" sz="1600">
                <a:solidFill>
                  <a:srgbClr val="000000"/>
                </a:solidFill>
                <a:latin typeface="Calibri" charset="0"/>
              </a:rPr>
              <a:t>Prophase</a:t>
            </a:r>
          </a:p>
        </p:txBody>
      </p:sp>
      <p:sp>
        <p:nvSpPr>
          <p:cNvPr id="24582" name="AutoShape 11"/>
          <p:cNvSpPr>
            <a:spLocks noChangeArrowheads="1"/>
          </p:cNvSpPr>
          <p:nvPr/>
        </p:nvSpPr>
        <p:spPr bwMode="auto">
          <a:xfrm>
            <a:off x="6900863" y="2835275"/>
            <a:ext cx="1517650" cy="266700"/>
          </a:xfrm>
          <a:prstGeom prst="roundRect">
            <a:avLst>
              <a:gd name="adj" fmla="val 16667"/>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pPr defTabSz="914400" eaLnBrk="1" fontAlgn="base" hangingPunct="1">
              <a:spcBef>
                <a:spcPct val="0"/>
              </a:spcBef>
              <a:spcAft>
                <a:spcPct val="0"/>
              </a:spcAft>
            </a:pPr>
            <a:endParaRPr lang="x-none" altLang="x-none">
              <a:solidFill>
                <a:srgbClr val="000000"/>
              </a:solidFill>
              <a:latin typeface="Calibri" charset="0"/>
            </a:endParaRPr>
          </a:p>
        </p:txBody>
      </p:sp>
      <p:sp>
        <p:nvSpPr>
          <p:cNvPr id="24583" name="AutoShape 12"/>
          <p:cNvSpPr>
            <a:spLocks noChangeArrowheads="1"/>
          </p:cNvSpPr>
          <p:nvPr/>
        </p:nvSpPr>
        <p:spPr bwMode="auto">
          <a:xfrm>
            <a:off x="690563" y="2841625"/>
            <a:ext cx="1663700" cy="279400"/>
          </a:xfrm>
          <a:prstGeom prst="roundRect">
            <a:avLst>
              <a:gd name="adj" fmla="val 16667"/>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pPr defTabSz="914400" eaLnBrk="1" fontAlgn="base" hangingPunct="1">
              <a:spcBef>
                <a:spcPct val="0"/>
              </a:spcBef>
              <a:spcAft>
                <a:spcPct val="0"/>
              </a:spcAft>
            </a:pPr>
            <a:endParaRPr lang="x-none" altLang="x-none">
              <a:solidFill>
                <a:srgbClr val="000000"/>
              </a:solidFill>
              <a:latin typeface="Calibri" charset="0"/>
            </a:endParaRPr>
          </a:p>
        </p:txBody>
      </p:sp>
      <p:sp>
        <p:nvSpPr>
          <p:cNvPr id="24584" name="Text Box 14"/>
          <p:cNvSpPr txBox="1">
            <a:spLocks noChangeArrowheads="1"/>
          </p:cNvSpPr>
          <p:nvPr/>
        </p:nvSpPr>
        <p:spPr bwMode="auto">
          <a:xfrm>
            <a:off x="6942138" y="2844800"/>
            <a:ext cx="1423987"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pPr algn="ctr" defTabSz="914400" fontAlgn="base">
              <a:lnSpc>
                <a:spcPct val="90000"/>
              </a:lnSpc>
              <a:spcBef>
                <a:spcPct val="0"/>
              </a:spcBef>
              <a:spcAft>
                <a:spcPct val="0"/>
              </a:spcAft>
            </a:pPr>
            <a:r>
              <a:rPr lang="en-US" altLang="x-none" sz="1600">
                <a:solidFill>
                  <a:srgbClr val="000000"/>
                </a:solidFill>
                <a:latin typeface="Calibri" charset="0"/>
              </a:rPr>
              <a:t>Prometaphase</a:t>
            </a:r>
          </a:p>
        </p:txBody>
      </p:sp>
      <p:sp>
        <p:nvSpPr>
          <p:cNvPr id="24585" name="Text Box 15"/>
          <p:cNvSpPr txBox="1">
            <a:spLocks noChangeArrowheads="1"/>
          </p:cNvSpPr>
          <p:nvPr/>
        </p:nvSpPr>
        <p:spPr bwMode="auto">
          <a:xfrm>
            <a:off x="665163" y="2847975"/>
            <a:ext cx="1684337"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pPr algn="ctr" defTabSz="914400" fontAlgn="base">
              <a:lnSpc>
                <a:spcPct val="90000"/>
              </a:lnSpc>
              <a:spcBef>
                <a:spcPct val="0"/>
              </a:spcBef>
              <a:spcAft>
                <a:spcPct val="0"/>
              </a:spcAft>
            </a:pPr>
            <a:r>
              <a:rPr lang="en-US" altLang="x-none" sz="1600">
                <a:solidFill>
                  <a:srgbClr val="000000"/>
                </a:solidFill>
                <a:latin typeface="Calibri" charset="0"/>
              </a:rPr>
              <a:t>G</a:t>
            </a:r>
            <a:r>
              <a:rPr lang="en-US" altLang="x-none" sz="1600" baseline="-25000">
                <a:solidFill>
                  <a:srgbClr val="000000"/>
                </a:solidFill>
                <a:latin typeface="Calibri" charset="0"/>
              </a:rPr>
              <a:t>2</a:t>
            </a:r>
            <a:r>
              <a:rPr lang="en-US" altLang="x-none" sz="1600">
                <a:solidFill>
                  <a:srgbClr val="000000"/>
                </a:solidFill>
                <a:latin typeface="Calibri" charset="0"/>
              </a:rPr>
              <a:t> of Interphase</a:t>
            </a:r>
          </a:p>
        </p:txBody>
      </p:sp>
      <p:pic>
        <p:nvPicPr>
          <p:cNvPr id="24586" name="Picture 9" descr="12_06bMitoticDivision-U"/>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04800" y="2819400"/>
            <a:ext cx="8542338" cy="3925888"/>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24587" name="AutoShape 10"/>
          <p:cNvSpPr>
            <a:spLocks noChangeArrowheads="1"/>
          </p:cNvSpPr>
          <p:nvPr/>
        </p:nvSpPr>
        <p:spPr bwMode="auto">
          <a:xfrm>
            <a:off x="6570663" y="2887663"/>
            <a:ext cx="1447800" cy="234950"/>
          </a:xfrm>
          <a:prstGeom prst="roundRect">
            <a:avLst>
              <a:gd name="adj" fmla="val 16667"/>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pPr defTabSz="914400" eaLnBrk="1" fontAlgn="base" hangingPunct="1">
              <a:spcBef>
                <a:spcPct val="0"/>
              </a:spcBef>
              <a:spcAft>
                <a:spcPct val="0"/>
              </a:spcAft>
            </a:pPr>
            <a:endParaRPr lang="x-none" altLang="x-none">
              <a:solidFill>
                <a:srgbClr val="000000"/>
              </a:solidFill>
              <a:latin typeface="Calibri" charset="0"/>
            </a:endParaRPr>
          </a:p>
        </p:txBody>
      </p:sp>
      <p:sp>
        <p:nvSpPr>
          <p:cNvPr id="24588" name="AutoShape 11"/>
          <p:cNvSpPr>
            <a:spLocks noChangeArrowheads="1"/>
          </p:cNvSpPr>
          <p:nvPr/>
        </p:nvSpPr>
        <p:spPr bwMode="auto">
          <a:xfrm>
            <a:off x="3884613" y="2887663"/>
            <a:ext cx="1047750" cy="228600"/>
          </a:xfrm>
          <a:prstGeom prst="roundRect">
            <a:avLst>
              <a:gd name="adj" fmla="val 16667"/>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pPr defTabSz="914400" eaLnBrk="1" fontAlgn="base" hangingPunct="1">
              <a:spcBef>
                <a:spcPct val="0"/>
              </a:spcBef>
              <a:spcAft>
                <a:spcPct val="0"/>
              </a:spcAft>
            </a:pPr>
            <a:endParaRPr lang="x-none" altLang="x-none">
              <a:solidFill>
                <a:srgbClr val="000000"/>
              </a:solidFill>
              <a:latin typeface="Calibri" charset="0"/>
            </a:endParaRPr>
          </a:p>
        </p:txBody>
      </p:sp>
      <p:sp>
        <p:nvSpPr>
          <p:cNvPr id="24589" name="AutoShape 12"/>
          <p:cNvSpPr>
            <a:spLocks noChangeArrowheads="1"/>
          </p:cNvSpPr>
          <p:nvPr/>
        </p:nvSpPr>
        <p:spPr bwMode="auto">
          <a:xfrm>
            <a:off x="665163" y="2881313"/>
            <a:ext cx="1587500" cy="234950"/>
          </a:xfrm>
          <a:prstGeom prst="roundRect">
            <a:avLst>
              <a:gd name="adj" fmla="val 16667"/>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pPr defTabSz="914400" eaLnBrk="1" fontAlgn="base" hangingPunct="1">
              <a:spcBef>
                <a:spcPct val="0"/>
              </a:spcBef>
              <a:spcAft>
                <a:spcPct val="0"/>
              </a:spcAft>
            </a:pPr>
            <a:endParaRPr lang="x-none" altLang="x-none">
              <a:solidFill>
                <a:srgbClr val="000000"/>
              </a:solidFill>
              <a:latin typeface="Calibri" charset="0"/>
            </a:endParaRPr>
          </a:p>
        </p:txBody>
      </p:sp>
      <p:sp>
        <p:nvSpPr>
          <p:cNvPr id="24590" name="Text Box 14"/>
          <p:cNvSpPr txBox="1">
            <a:spLocks noChangeArrowheads="1"/>
          </p:cNvSpPr>
          <p:nvPr/>
        </p:nvSpPr>
        <p:spPr bwMode="auto">
          <a:xfrm>
            <a:off x="6583363" y="2903538"/>
            <a:ext cx="1423987"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pPr algn="ctr" defTabSz="914400" fontAlgn="base">
              <a:lnSpc>
                <a:spcPct val="90000"/>
              </a:lnSpc>
              <a:spcBef>
                <a:spcPct val="0"/>
              </a:spcBef>
              <a:spcAft>
                <a:spcPct val="0"/>
              </a:spcAft>
            </a:pPr>
            <a:r>
              <a:rPr lang="en-US" altLang="x-none" sz="1500">
                <a:solidFill>
                  <a:srgbClr val="000000"/>
                </a:solidFill>
                <a:latin typeface="Calibri" charset="0"/>
              </a:rPr>
              <a:t>Prometaphase</a:t>
            </a:r>
          </a:p>
        </p:txBody>
      </p:sp>
      <p:sp>
        <p:nvSpPr>
          <p:cNvPr id="24591" name="Text Box 15"/>
          <p:cNvSpPr txBox="1">
            <a:spLocks noChangeArrowheads="1"/>
          </p:cNvSpPr>
          <p:nvPr/>
        </p:nvSpPr>
        <p:spPr bwMode="auto">
          <a:xfrm>
            <a:off x="3910013" y="2903538"/>
            <a:ext cx="982662" cy="25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pPr algn="ctr" defTabSz="914400" fontAlgn="base">
              <a:lnSpc>
                <a:spcPct val="90000"/>
              </a:lnSpc>
              <a:spcBef>
                <a:spcPct val="0"/>
              </a:spcBef>
              <a:spcAft>
                <a:spcPct val="0"/>
              </a:spcAft>
            </a:pPr>
            <a:r>
              <a:rPr lang="en-US" altLang="x-none" sz="1500">
                <a:solidFill>
                  <a:srgbClr val="000000"/>
                </a:solidFill>
                <a:latin typeface="Calibri" charset="0"/>
              </a:rPr>
              <a:t>Prophase</a:t>
            </a:r>
          </a:p>
        </p:txBody>
      </p:sp>
      <p:sp>
        <p:nvSpPr>
          <p:cNvPr id="24592" name="Text Box 16"/>
          <p:cNvSpPr txBox="1">
            <a:spLocks noChangeArrowheads="1"/>
          </p:cNvSpPr>
          <p:nvPr/>
        </p:nvSpPr>
        <p:spPr bwMode="auto">
          <a:xfrm>
            <a:off x="617538" y="2894013"/>
            <a:ext cx="1677987" cy="206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pPr algn="ctr" defTabSz="914400" fontAlgn="base">
              <a:lnSpc>
                <a:spcPct val="90000"/>
              </a:lnSpc>
              <a:spcBef>
                <a:spcPct val="0"/>
              </a:spcBef>
              <a:spcAft>
                <a:spcPct val="0"/>
              </a:spcAft>
            </a:pPr>
            <a:r>
              <a:rPr lang="en-US" altLang="x-none" sz="1500" dirty="0">
                <a:solidFill>
                  <a:srgbClr val="000000"/>
                </a:solidFill>
                <a:latin typeface="Calibri" charset="0"/>
              </a:rPr>
              <a:t>G</a:t>
            </a:r>
            <a:r>
              <a:rPr lang="en-US" altLang="x-none" sz="1500" baseline="-25000" dirty="0">
                <a:solidFill>
                  <a:srgbClr val="000000"/>
                </a:solidFill>
                <a:latin typeface="Calibri" charset="0"/>
              </a:rPr>
              <a:t>2</a:t>
            </a:r>
            <a:r>
              <a:rPr lang="en-US" altLang="x-none" sz="1500" dirty="0">
                <a:solidFill>
                  <a:srgbClr val="000000"/>
                </a:solidFill>
                <a:latin typeface="Calibri" charset="0"/>
              </a:rPr>
              <a:t> of Interphase</a:t>
            </a:r>
          </a:p>
        </p:txBody>
      </p:sp>
      <p:sp>
        <p:nvSpPr>
          <p:cNvPr id="24593" name="Text Box 17"/>
          <p:cNvSpPr txBox="1">
            <a:spLocks noChangeArrowheads="1"/>
          </p:cNvSpPr>
          <p:nvPr/>
        </p:nvSpPr>
        <p:spPr bwMode="auto">
          <a:xfrm>
            <a:off x="7231063" y="3252788"/>
            <a:ext cx="1439862"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pPr algn="r" defTabSz="914400" fontAlgn="base">
              <a:lnSpc>
                <a:spcPct val="90000"/>
              </a:lnSpc>
              <a:spcBef>
                <a:spcPct val="0"/>
              </a:spcBef>
              <a:spcAft>
                <a:spcPct val="0"/>
              </a:spcAft>
            </a:pPr>
            <a:r>
              <a:rPr lang="en-US" altLang="x-none" sz="1400">
                <a:solidFill>
                  <a:srgbClr val="000000"/>
                </a:solidFill>
                <a:latin typeface="Calibri" charset="0"/>
              </a:rPr>
              <a:t>Nonkinetochore</a:t>
            </a:r>
          </a:p>
          <a:p>
            <a:pPr algn="r" defTabSz="914400" fontAlgn="base">
              <a:lnSpc>
                <a:spcPct val="90000"/>
              </a:lnSpc>
              <a:spcBef>
                <a:spcPct val="0"/>
              </a:spcBef>
              <a:spcAft>
                <a:spcPct val="0"/>
              </a:spcAft>
            </a:pPr>
            <a:r>
              <a:rPr lang="en-US" altLang="x-none" sz="1400">
                <a:solidFill>
                  <a:srgbClr val="000000"/>
                </a:solidFill>
                <a:latin typeface="Calibri" charset="0"/>
              </a:rPr>
              <a:t>microtubules</a:t>
            </a:r>
          </a:p>
        </p:txBody>
      </p:sp>
      <p:sp>
        <p:nvSpPr>
          <p:cNvPr id="24594" name="Text Box 18"/>
          <p:cNvSpPr txBox="1">
            <a:spLocks noChangeArrowheads="1"/>
          </p:cNvSpPr>
          <p:nvPr/>
        </p:nvSpPr>
        <p:spPr bwMode="auto">
          <a:xfrm>
            <a:off x="6215063" y="3243263"/>
            <a:ext cx="900112" cy="55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pPr defTabSz="914400" fontAlgn="base">
              <a:lnSpc>
                <a:spcPct val="90000"/>
              </a:lnSpc>
              <a:spcBef>
                <a:spcPct val="0"/>
              </a:spcBef>
              <a:spcAft>
                <a:spcPct val="0"/>
              </a:spcAft>
            </a:pPr>
            <a:r>
              <a:rPr lang="en-US" altLang="x-none" sz="1400">
                <a:solidFill>
                  <a:srgbClr val="000000"/>
                </a:solidFill>
                <a:latin typeface="Calibri" charset="0"/>
              </a:rPr>
              <a:t>Fragments</a:t>
            </a:r>
          </a:p>
          <a:p>
            <a:pPr defTabSz="914400" fontAlgn="base">
              <a:lnSpc>
                <a:spcPct val="90000"/>
              </a:lnSpc>
              <a:spcBef>
                <a:spcPct val="0"/>
              </a:spcBef>
              <a:spcAft>
                <a:spcPct val="0"/>
              </a:spcAft>
            </a:pPr>
            <a:r>
              <a:rPr lang="en-US" altLang="x-none" sz="1400">
                <a:solidFill>
                  <a:srgbClr val="000000"/>
                </a:solidFill>
                <a:latin typeface="Calibri" charset="0"/>
              </a:rPr>
              <a:t>of nuclear</a:t>
            </a:r>
          </a:p>
          <a:p>
            <a:pPr defTabSz="914400" fontAlgn="base">
              <a:lnSpc>
                <a:spcPct val="90000"/>
              </a:lnSpc>
              <a:spcBef>
                <a:spcPct val="0"/>
              </a:spcBef>
              <a:spcAft>
                <a:spcPct val="0"/>
              </a:spcAft>
            </a:pPr>
            <a:r>
              <a:rPr lang="en-US" altLang="x-none" sz="1400">
                <a:solidFill>
                  <a:srgbClr val="000000"/>
                </a:solidFill>
                <a:latin typeface="Calibri" charset="0"/>
              </a:rPr>
              <a:t>envelope</a:t>
            </a:r>
          </a:p>
        </p:txBody>
      </p:sp>
      <p:sp>
        <p:nvSpPr>
          <p:cNvPr id="24595" name="Line 19"/>
          <p:cNvSpPr>
            <a:spLocks noChangeShapeType="1"/>
          </p:cNvSpPr>
          <p:nvPr/>
        </p:nvSpPr>
        <p:spPr bwMode="auto">
          <a:xfrm flipH="1">
            <a:off x="6688138" y="3830638"/>
            <a:ext cx="28575" cy="841375"/>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panose="020B0604020202020204" pitchFamily="34" charset="0"/>
              <a:ea typeface="ヒラギノ角ゴ Pro W3" charset="-128"/>
            </a:endParaRPr>
          </a:p>
        </p:txBody>
      </p:sp>
      <p:sp>
        <p:nvSpPr>
          <p:cNvPr id="24596" name="Line 20"/>
          <p:cNvSpPr>
            <a:spLocks noChangeShapeType="1"/>
          </p:cNvSpPr>
          <p:nvPr/>
        </p:nvSpPr>
        <p:spPr bwMode="auto">
          <a:xfrm>
            <a:off x="6716713" y="3836988"/>
            <a:ext cx="346075" cy="58420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panose="020B0604020202020204" pitchFamily="34" charset="0"/>
              <a:ea typeface="ヒラギノ角ゴ Pro W3" charset="-128"/>
            </a:endParaRPr>
          </a:p>
        </p:txBody>
      </p:sp>
      <p:sp>
        <p:nvSpPr>
          <p:cNvPr id="24597" name="Line 21"/>
          <p:cNvSpPr>
            <a:spLocks noChangeShapeType="1"/>
          </p:cNvSpPr>
          <p:nvPr/>
        </p:nvSpPr>
        <p:spPr bwMode="auto">
          <a:xfrm>
            <a:off x="8056563" y="3659188"/>
            <a:ext cx="127000" cy="1152525"/>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panose="020B0604020202020204" pitchFamily="34" charset="0"/>
              <a:ea typeface="ヒラギノ角ゴ Pro W3" charset="-128"/>
            </a:endParaRPr>
          </a:p>
        </p:txBody>
      </p:sp>
      <p:sp>
        <p:nvSpPr>
          <p:cNvPr id="24598" name="Line 22"/>
          <p:cNvSpPr>
            <a:spLocks noChangeShapeType="1"/>
          </p:cNvSpPr>
          <p:nvPr/>
        </p:nvSpPr>
        <p:spPr bwMode="auto">
          <a:xfrm flipV="1">
            <a:off x="7993063" y="3662363"/>
            <a:ext cx="63500" cy="82550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panose="020B0604020202020204" pitchFamily="34" charset="0"/>
              <a:ea typeface="ヒラギノ角ゴ Pro W3" charset="-128"/>
            </a:endParaRPr>
          </a:p>
        </p:txBody>
      </p:sp>
      <p:sp>
        <p:nvSpPr>
          <p:cNvPr id="24599" name="Text Box 23"/>
          <p:cNvSpPr txBox="1">
            <a:spLocks noChangeArrowheads="1"/>
          </p:cNvSpPr>
          <p:nvPr/>
        </p:nvSpPr>
        <p:spPr bwMode="auto">
          <a:xfrm>
            <a:off x="4310063" y="3249613"/>
            <a:ext cx="484187" cy="187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pPr defTabSz="914400" fontAlgn="base">
              <a:lnSpc>
                <a:spcPct val="90000"/>
              </a:lnSpc>
              <a:spcBef>
                <a:spcPct val="0"/>
              </a:spcBef>
              <a:spcAft>
                <a:spcPct val="0"/>
              </a:spcAft>
            </a:pPr>
            <a:r>
              <a:rPr lang="en-US" altLang="x-none" sz="1400">
                <a:solidFill>
                  <a:srgbClr val="000000"/>
                </a:solidFill>
                <a:latin typeface="Calibri" charset="0"/>
              </a:rPr>
              <a:t>Aster</a:t>
            </a:r>
          </a:p>
        </p:txBody>
      </p:sp>
      <p:sp>
        <p:nvSpPr>
          <p:cNvPr id="24600" name="Text Box 24"/>
          <p:cNvSpPr txBox="1">
            <a:spLocks noChangeArrowheads="1"/>
          </p:cNvSpPr>
          <p:nvPr/>
        </p:nvSpPr>
        <p:spPr bwMode="auto">
          <a:xfrm>
            <a:off x="4954588" y="3246438"/>
            <a:ext cx="1004887"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pPr defTabSz="914400" fontAlgn="base">
              <a:lnSpc>
                <a:spcPct val="90000"/>
              </a:lnSpc>
              <a:spcBef>
                <a:spcPct val="0"/>
              </a:spcBef>
              <a:spcAft>
                <a:spcPct val="0"/>
              </a:spcAft>
            </a:pPr>
            <a:r>
              <a:rPr lang="en-US" altLang="x-none" sz="1400">
                <a:solidFill>
                  <a:srgbClr val="000000"/>
                </a:solidFill>
                <a:latin typeface="Calibri" charset="0"/>
              </a:rPr>
              <a:t>Centromere</a:t>
            </a:r>
          </a:p>
        </p:txBody>
      </p:sp>
      <p:sp>
        <p:nvSpPr>
          <p:cNvPr id="24601" name="Line 25"/>
          <p:cNvSpPr>
            <a:spLocks noChangeShapeType="1"/>
          </p:cNvSpPr>
          <p:nvPr/>
        </p:nvSpPr>
        <p:spPr bwMode="auto">
          <a:xfrm flipH="1">
            <a:off x="4830763" y="3421063"/>
            <a:ext cx="466725" cy="146685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panose="020B0604020202020204" pitchFamily="34" charset="0"/>
              <a:ea typeface="ヒラギノ角ゴ Pro W3" charset="-128"/>
            </a:endParaRPr>
          </a:p>
        </p:txBody>
      </p:sp>
      <p:sp>
        <p:nvSpPr>
          <p:cNvPr id="24602" name="AutoShape 26"/>
          <p:cNvSpPr>
            <a:spLocks/>
          </p:cNvSpPr>
          <p:nvPr/>
        </p:nvSpPr>
        <p:spPr bwMode="auto">
          <a:xfrm rot="-5400000">
            <a:off x="4465638" y="3681413"/>
            <a:ext cx="152400" cy="463550"/>
          </a:xfrm>
          <a:prstGeom prst="rightBrace">
            <a:avLst>
              <a:gd name="adj1" fmla="val 25347"/>
              <a:gd name="adj2" fmla="val 50000"/>
            </a:avLst>
          </a:prstGeom>
          <a:noFill/>
          <a:ln w="2540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pPr defTabSz="914400" eaLnBrk="1" fontAlgn="base" hangingPunct="1">
              <a:spcBef>
                <a:spcPct val="0"/>
              </a:spcBef>
              <a:spcAft>
                <a:spcPct val="0"/>
              </a:spcAft>
            </a:pPr>
            <a:endParaRPr lang="x-none" altLang="x-none">
              <a:solidFill>
                <a:srgbClr val="000000"/>
              </a:solidFill>
              <a:latin typeface="Calibri" charset="0"/>
            </a:endParaRPr>
          </a:p>
        </p:txBody>
      </p:sp>
      <p:sp>
        <p:nvSpPr>
          <p:cNvPr id="24603" name="Line 27"/>
          <p:cNvSpPr>
            <a:spLocks noChangeShapeType="1"/>
          </p:cNvSpPr>
          <p:nvPr/>
        </p:nvSpPr>
        <p:spPr bwMode="auto">
          <a:xfrm>
            <a:off x="4538663" y="3427413"/>
            <a:ext cx="3175" cy="42545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panose="020B0604020202020204" pitchFamily="34" charset="0"/>
              <a:ea typeface="ヒラギノ角ゴ Pro W3" charset="-128"/>
            </a:endParaRPr>
          </a:p>
        </p:txBody>
      </p:sp>
      <p:sp>
        <p:nvSpPr>
          <p:cNvPr id="24604" name="Line 28"/>
          <p:cNvSpPr>
            <a:spLocks noChangeShapeType="1"/>
          </p:cNvSpPr>
          <p:nvPr/>
        </p:nvSpPr>
        <p:spPr bwMode="auto">
          <a:xfrm>
            <a:off x="3709988" y="3633788"/>
            <a:ext cx="415925" cy="57150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panose="020B0604020202020204" pitchFamily="34" charset="0"/>
              <a:ea typeface="ヒラギノ角ゴ Pro W3" charset="-128"/>
            </a:endParaRPr>
          </a:p>
        </p:txBody>
      </p:sp>
      <p:sp>
        <p:nvSpPr>
          <p:cNvPr id="24605" name="Text Box 29"/>
          <p:cNvSpPr txBox="1">
            <a:spLocks noChangeArrowheads="1"/>
          </p:cNvSpPr>
          <p:nvPr/>
        </p:nvSpPr>
        <p:spPr bwMode="auto">
          <a:xfrm>
            <a:off x="3138488" y="3243263"/>
            <a:ext cx="1065212"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pPr defTabSz="914400" fontAlgn="base">
              <a:lnSpc>
                <a:spcPct val="90000"/>
              </a:lnSpc>
              <a:spcBef>
                <a:spcPct val="0"/>
              </a:spcBef>
              <a:spcAft>
                <a:spcPct val="0"/>
              </a:spcAft>
            </a:pPr>
            <a:r>
              <a:rPr lang="en-US" altLang="x-none" sz="1400">
                <a:solidFill>
                  <a:srgbClr val="000000"/>
                </a:solidFill>
                <a:latin typeface="Calibri" charset="0"/>
              </a:rPr>
              <a:t>Early mitotic</a:t>
            </a:r>
          </a:p>
          <a:p>
            <a:pPr defTabSz="914400" fontAlgn="base">
              <a:lnSpc>
                <a:spcPct val="90000"/>
              </a:lnSpc>
              <a:spcBef>
                <a:spcPct val="0"/>
              </a:spcBef>
              <a:spcAft>
                <a:spcPct val="0"/>
              </a:spcAft>
            </a:pPr>
            <a:r>
              <a:rPr lang="en-US" altLang="x-none" sz="1400">
                <a:solidFill>
                  <a:srgbClr val="000000"/>
                </a:solidFill>
                <a:latin typeface="Calibri" charset="0"/>
              </a:rPr>
              <a:t>spindle</a:t>
            </a:r>
          </a:p>
        </p:txBody>
      </p:sp>
      <p:sp>
        <p:nvSpPr>
          <p:cNvPr id="24606" name="Text Box 30"/>
          <p:cNvSpPr txBox="1">
            <a:spLocks noChangeArrowheads="1"/>
          </p:cNvSpPr>
          <p:nvPr/>
        </p:nvSpPr>
        <p:spPr bwMode="auto">
          <a:xfrm>
            <a:off x="1719263" y="3240088"/>
            <a:ext cx="1065212"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pPr algn="r" defTabSz="914400" fontAlgn="base">
              <a:lnSpc>
                <a:spcPct val="90000"/>
              </a:lnSpc>
              <a:spcBef>
                <a:spcPct val="0"/>
              </a:spcBef>
              <a:spcAft>
                <a:spcPct val="0"/>
              </a:spcAft>
            </a:pPr>
            <a:r>
              <a:rPr lang="en-US" altLang="x-none" sz="1400">
                <a:solidFill>
                  <a:srgbClr val="000000"/>
                </a:solidFill>
                <a:latin typeface="Calibri" charset="0"/>
              </a:rPr>
              <a:t>Chromatin</a:t>
            </a:r>
          </a:p>
          <a:p>
            <a:pPr algn="r" defTabSz="914400" fontAlgn="base">
              <a:lnSpc>
                <a:spcPct val="90000"/>
              </a:lnSpc>
              <a:spcBef>
                <a:spcPct val="0"/>
              </a:spcBef>
              <a:spcAft>
                <a:spcPct val="0"/>
              </a:spcAft>
            </a:pPr>
            <a:r>
              <a:rPr lang="en-US" altLang="x-none" sz="1400">
                <a:solidFill>
                  <a:srgbClr val="000000"/>
                </a:solidFill>
                <a:latin typeface="Calibri" charset="0"/>
              </a:rPr>
              <a:t>(duplicated)</a:t>
            </a:r>
          </a:p>
        </p:txBody>
      </p:sp>
      <p:sp>
        <p:nvSpPr>
          <p:cNvPr id="24607" name="Text Box 31"/>
          <p:cNvSpPr txBox="1">
            <a:spLocks noChangeArrowheads="1"/>
          </p:cNvSpPr>
          <p:nvPr/>
        </p:nvSpPr>
        <p:spPr bwMode="auto">
          <a:xfrm>
            <a:off x="407988" y="3243263"/>
            <a:ext cx="1303337" cy="58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pPr defTabSz="914400" fontAlgn="base">
              <a:lnSpc>
                <a:spcPct val="90000"/>
              </a:lnSpc>
              <a:spcBef>
                <a:spcPct val="0"/>
              </a:spcBef>
              <a:spcAft>
                <a:spcPct val="0"/>
              </a:spcAft>
            </a:pPr>
            <a:r>
              <a:rPr lang="en-US" altLang="x-none" sz="1400">
                <a:solidFill>
                  <a:srgbClr val="000000"/>
                </a:solidFill>
                <a:latin typeface="Calibri" charset="0"/>
              </a:rPr>
              <a:t>Centrosomes</a:t>
            </a:r>
          </a:p>
          <a:p>
            <a:pPr defTabSz="914400" fontAlgn="base">
              <a:lnSpc>
                <a:spcPct val="90000"/>
              </a:lnSpc>
              <a:spcBef>
                <a:spcPct val="0"/>
              </a:spcBef>
              <a:spcAft>
                <a:spcPct val="0"/>
              </a:spcAft>
            </a:pPr>
            <a:r>
              <a:rPr lang="en-US" altLang="x-none" sz="1400">
                <a:solidFill>
                  <a:srgbClr val="000000"/>
                </a:solidFill>
                <a:latin typeface="Calibri" charset="0"/>
              </a:rPr>
              <a:t>(with centriole</a:t>
            </a:r>
          </a:p>
          <a:p>
            <a:pPr defTabSz="914400" fontAlgn="base">
              <a:lnSpc>
                <a:spcPct val="90000"/>
              </a:lnSpc>
              <a:spcBef>
                <a:spcPct val="0"/>
              </a:spcBef>
              <a:spcAft>
                <a:spcPct val="0"/>
              </a:spcAft>
            </a:pPr>
            <a:r>
              <a:rPr lang="en-US" altLang="x-none" sz="1400">
                <a:solidFill>
                  <a:srgbClr val="000000"/>
                </a:solidFill>
                <a:latin typeface="Calibri" charset="0"/>
              </a:rPr>
              <a:t>pairs)</a:t>
            </a:r>
          </a:p>
        </p:txBody>
      </p:sp>
      <p:sp>
        <p:nvSpPr>
          <p:cNvPr id="24608" name="Line 32"/>
          <p:cNvSpPr>
            <a:spLocks noChangeShapeType="1"/>
          </p:cNvSpPr>
          <p:nvPr/>
        </p:nvSpPr>
        <p:spPr bwMode="auto">
          <a:xfrm flipH="1">
            <a:off x="1468438" y="3665538"/>
            <a:ext cx="25400" cy="53340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panose="020B0604020202020204" pitchFamily="34" charset="0"/>
              <a:ea typeface="ヒラギノ角ゴ Pro W3" charset="-128"/>
            </a:endParaRPr>
          </a:p>
        </p:txBody>
      </p:sp>
      <p:sp>
        <p:nvSpPr>
          <p:cNvPr id="24609" name="Line 33"/>
          <p:cNvSpPr>
            <a:spLocks noChangeShapeType="1"/>
          </p:cNvSpPr>
          <p:nvPr/>
        </p:nvSpPr>
        <p:spPr bwMode="auto">
          <a:xfrm>
            <a:off x="1493838" y="3662363"/>
            <a:ext cx="209550" cy="511175"/>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panose="020B0604020202020204" pitchFamily="34" charset="0"/>
              <a:ea typeface="ヒラギノ角ゴ Pro W3" charset="-128"/>
            </a:endParaRPr>
          </a:p>
        </p:txBody>
      </p:sp>
      <p:sp>
        <p:nvSpPr>
          <p:cNvPr id="24610" name="Line 34"/>
          <p:cNvSpPr>
            <a:spLocks noChangeShapeType="1"/>
          </p:cNvSpPr>
          <p:nvPr/>
        </p:nvSpPr>
        <p:spPr bwMode="auto">
          <a:xfrm flipH="1">
            <a:off x="1979613" y="3656013"/>
            <a:ext cx="476250" cy="1152525"/>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panose="020B0604020202020204" pitchFamily="34" charset="0"/>
              <a:ea typeface="ヒラギノ角ゴ Pro W3" charset="-128"/>
            </a:endParaRPr>
          </a:p>
        </p:txBody>
      </p:sp>
      <p:sp>
        <p:nvSpPr>
          <p:cNvPr id="24611" name="Text Box 35"/>
          <p:cNvSpPr txBox="1">
            <a:spLocks noChangeArrowheads="1"/>
          </p:cNvSpPr>
          <p:nvPr/>
        </p:nvSpPr>
        <p:spPr bwMode="auto">
          <a:xfrm>
            <a:off x="369888" y="6332538"/>
            <a:ext cx="862012" cy="187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pPr algn="r" defTabSz="914400" fontAlgn="base">
              <a:lnSpc>
                <a:spcPct val="90000"/>
              </a:lnSpc>
              <a:spcBef>
                <a:spcPct val="0"/>
              </a:spcBef>
              <a:spcAft>
                <a:spcPct val="0"/>
              </a:spcAft>
            </a:pPr>
            <a:r>
              <a:rPr lang="en-US" altLang="x-none" sz="1400">
                <a:solidFill>
                  <a:srgbClr val="000000"/>
                </a:solidFill>
                <a:latin typeface="Calibri" charset="0"/>
              </a:rPr>
              <a:t>Nucleolus</a:t>
            </a:r>
          </a:p>
        </p:txBody>
      </p:sp>
      <p:sp>
        <p:nvSpPr>
          <p:cNvPr id="24612" name="Text Box 36"/>
          <p:cNvSpPr txBox="1">
            <a:spLocks noChangeArrowheads="1"/>
          </p:cNvSpPr>
          <p:nvPr/>
        </p:nvSpPr>
        <p:spPr bwMode="auto">
          <a:xfrm>
            <a:off x="1370013" y="6326188"/>
            <a:ext cx="798512" cy="377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pPr defTabSz="914400" fontAlgn="base">
              <a:lnSpc>
                <a:spcPct val="90000"/>
              </a:lnSpc>
              <a:spcBef>
                <a:spcPct val="0"/>
              </a:spcBef>
              <a:spcAft>
                <a:spcPct val="0"/>
              </a:spcAft>
            </a:pPr>
            <a:r>
              <a:rPr lang="en-US" altLang="x-none" sz="1400">
                <a:solidFill>
                  <a:srgbClr val="000000"/>
                </a:solidFill>
                <a:latin typeface="Calibri" charset="0"/>
              </a:rPr>
              <a:t>Nuclear</a:t>
            </a:r>
          </a:p>
          <a:p>
            <a:pPr defTabSz="914400" fontAlgn="base">
              <a:lnSpc>
                <a:spcPct val="90000"/>
              </a:lnSpc>
              <a:spcBef>
                <a:spcPct val="0"/>
              </a:spcBef>
              <a:spcAft>
                <a:spcPct val="0"/>
              </a:spcAft>
            </a:pPr>
            <a:r>
              <a:rPr lang="en-US" altLang="x-none" sz="1400">
                <a:solidFill>
                  <a:srgbClr val="000000"/>
                </a:solidFill>
                <a:latin typeface="Calibri" charset="0"/>
              </a:rPr>
              <a:t>envelope</a:t>
            </a:r>
          </a:p>
        </p:txBody>
      </p:sp>
      <p:sp>
        <p:nvSpPr>
          <p:cNvPr id="24613" name="Text Box 37"/>
          <p:cNvSpPr txBox="1">
            <a:spLocks noChangeArrowheads="1"/>
          </p:cNvSpPr>
          <p:nvPr/>
        </p:nvSpPr>
        <p:spPr bwMode="auto">
          <a:xfrm>
            <a:off x="2246313" y="6326188"/>
            <a:ext cx="935037" cy="384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pPr defTabSz="914400" fontAlgn="base">
              <a:lnSpc>
                <a:spcPct val="90000"/>
              </a:lnSpc>
              <a:spcBef>
                <a:spcPct val="0"/>
              </a:spcBef>
              <a:spcAft>
                <a:spcPct val="0"/>
              </a:spcAft>
            </a:pPr>
            <a:r>
              <a:rPr lang="en-US" altLang="x-none" sz="1400">
                <a:solidFill>
                  <a:srgbClr val="000000"/>
                </a:solidFill>
                <a:latin typeface="Calibri" charset="0"/>
              </a:rPr>
              <a:t>Plasma</a:t>
            </a:r>
          </a:p>
          <a:p>
            <a:pPr defTabSz="914400" fontAlgn="base">
              <a:lnSpc>
                <a:spcPct val="90000"/>
              </a:lnSpc>
              <a:spcBef>
                <a:spcPct val="0"/>
              </a:spcBef>
              <a:spcAft>
                <a:spcPct val="0"/>
              </a:spcAft>
            </a:pPr>
            <a:r>
              <a:rPr lang="en-US" altLang="x-none" sz="1400">
                <a:solidFill>
                  <a:srgbClr val="000000"/>
                </a:solidFill>
                <a:latin typeface="Calibri" charset="0"/>
              </a:rPr>
              <a:t>membrane</a:t>
            </a:r>
          </a:p>
        </p:txBody>
      </p:sp>
      <p:sp>
        <p:nvSpPr>
          <p:cNvPr id="24614" name="Line 38"/>
          <p:cNvSpPr>
            <a:spLocks noChangeShapeType="1"/>
          </p:cNvSpPr>
          <p:nvPr/>
        </p:nvSpPr>
        <p:spPr bwMode="auto">
          <a:xfrm flipV="1">
            <a:off x="941388" y="5008563"/>
            <a:ext cx="495300" cy="130175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panose="020B0604020202020204" pitchFamily="34" charset="0"/>
              <a:ea typeface="ヒラギノ角ゴ Pro W3" charset="-128"/>
            </a:endParaRPr>
          </a:p>
        </p:txBody>
      </p:sp>
      <p:sp>
        <p:nvSpPr>
          <p:cNvPr id="24615" name="Line 39"/>
          <p:cNvSpPr>
            <a:spLocks noChangeShapeType="1"/>
          </p:cNvSpPr>
          <p:nvPr/>
        </p:nvSpPr>
        <p:spPr bwMode="auto">
          <a:xfrm flipH="1" flipV="1">
            <a:off x="1585913" y="5805488"/>
            <a:ext cx="3175" cy="50165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panose="020B0604020202020204" pitchFamily="34" charset="0"/>
              <a:ea typeface="ヒラギノ角ゴ Pro W3" charset="-128"/>
            </a:endParaRPr>
          </a:p>
        </p:txBody>
      </p:sp>
      <p:sp>
        <p:nvSpPr>
          <p:cNvPr id="24616" name="Line 40"/>
          <p:cNvSpPr>
            <a:spLocks noChangeShapeType="1"/>
          </p:cNvSpPr>
          <p:nvPr/>
        </p:nvSpPr>
        <p:spPr bwMode="auto">
          <a:xfrm flipH="1" flipV="1">
            <a:off x="2100263" y="6043613"/>
            <a:ext cx="149225" cy="269875"/>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panose="020B0604020202020204" pitchFamily="34" charset="0"/>
              <a:ea typeface="ヒラギノ角ゴ Pro W3" charset="-128"/>
            </a:endParaRPr>
          </a:p>
        </p:txBody>
      </p:sp>
      <p:sp>
        <p:nvSpPr>
          <p:cNvPr id="24617" name="Text Box 41"/>
          <p:cNvSpPr txBox="1">
            <a:spLocks noChangeArrowheads="1"/>
          </p:cNvSpPr>
          <p:nvPr/>
        </p:nvSpPr>
        <p:spPr bwMode="auto">
          <a:xfrm>
            <a:off x="3405188" y="6326188"/>
            <a:ext cx="2173287" cy="371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pPr algn="ctr" defTabSz="914400" fontAlgn="base">
              <a:lnSpc>
                <a:spcPct val="90000"/>
              </a:lnSpc>
              <a:spcBef>
                <a:spcPct val="0"/>
              </a:spcBef>
              <a:spcAft>
                <a:spcPct val="0"/>
              </a:spcAft>
            </a:pPr>
            <a:r>
              <a:rPr lang="en-US" altLang="x-none" sz="1400">
                <a:solidFill>
                  <a:srgbClr val="000000"/>
                </a:solidFill>
                <a:latin typeface="Calibri" charset="0"/>
              </a:rPr>
              <a:t>Chromosome, consisting</a:t>
            </a:r>
          </a:p>
          <a:p>
            <a:pPr algn="ctr" defTabSz="914400" fontAlgn="base">
              <a:lnSpc>
                <a:spcPct val="90000"/>
              </a:lnSpc>
              <a:spcBef>
                <a:spcPct val="0"/>
              </a:spcBef>
              <a:spcAft>
                <a:spcPct val="0"/>
              </a:spcAft>
            </a:pPr>
            <a:r>
              <a:rPr lang="en-US" altLang="x-none" sz="1400">
                <a:solidFill>
                  <a:srgbClr val="000000"/>
                </a:solidFill>
                <a:latin typeface="Calibri" charset="0"/>
              </a:rPr>
              <a:t>of two sister chromatids</a:t>
            </a:r>
          </a:p>
        </p:txBody>
      </p:sp>
      <p:sp>
        <p:nvSpPr>
          <p:cNvPr id="24618" name="Line 42"/>
          <p:cNvSpPr>
            <a:spLocks noChangeShapeType="1"/>
          </p:cNvSpPr>
          <p:nvPr/>
        </p:nvSpPr>
        <p:spPr bwMode="auto">
          <a:xfrm>
            <a:off x="4148138" y="5329238"/>
            <a:ext cx="212725" cy="99060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panose="020B0604020202020204" pitchFamily="34" charset="0"/>
              <a:ea typeface="ヒラギノ角ゴ Pro W3" charset="-128"/>
            </a:endParaRPr>
          </a:p>
        </p:txBody>
      </p:sp>
      <p:sp>
        <p:nvSpPr>
          <p:cNvPr id="24619" name="Line 43"/>
          <p:cNvSpPr>
            <a:spLocks noChangeShapeType="1"/>
          </p:cNvSpPr>
          <p:nvPr/>
        </p:nvSpPr>
        <p:spPr bwMode="auto">
          <a:xfrm>
            <a:off x="4256088" y="5316538"/>
            <a:ext cx="104775" cy="1006475"/>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panose="020B0604020202020204" pitchFamily="34" charset="0"/>
              <a:ea typeface="ヒラギノ角ゴ Pro W3" charset="-128"/>
            </a:endParaRPr>
          </a:p>
        </p:txBody>
      </p:sp>
      <p:sp>
        <p:nvSpPr>
          <p:cNvPr id="24620" name="Text Box 44"/>
          <p:cNvSpPr txBox="1">
            <a:spLocks noChangeArrowheads="1"/>
          </p:cNvSpPr>
          <p:nvPr/>
        </p:nvSpPr>
        <p:spPr bwMode="auto">
          <a:xfrm>
            <a:off x="6288088" y="6323013"/>
            <a:ext cx="1004887" cy="161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pPr algn="ctr" defTabSz="914400" fontAlgn="base">
              <a:lnSpc>
                <a:spcPct val="90000"/>
              </a:lnSpc>
              <a:spcBef>
                <a:spcPct val="0"/>
              </a:spcBef>
              <a:spcAft>
                <a:spcPct val="0"/>
              </a:spcAft>
            </a:pPr>
            <a:r>
              <a:rPr lang="en-US" altLang="x-none" sz="1400">
                <a:solidFill>
                  <a:srgbClr val="000000"/>
                </a:solidFill>
                <a:latin typeface="Calibri" charset="0"/>
              </a:rPr>
              <a:t>Kinetochore</a:t>
            </a:r>
          </a:p>
        </p:txBody>
      </p:sp>
      <p:sp>
        <p:nvSpPr>
          <p:cNvPr id="24621" name="Line 45"/>
          <p:cNvSpPr>
            <a:spLocks noChangeShapeType="1"/>
          </p:cNvSpPr>
          <p:nvPr/>
        </p:nvSpPr>
        <p:spPr bwMode="auto">
          <a:xfrm flipH="1">
            <a:off x="6570663" y="5259388"/>
            <a:ext cx="660400" cy="107315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panose="020B0604020202020204" pitchFamily="34" charset="0"/>
              <a:ea typeface="ヒラギノ角ゴ Pro W3" charset="-128"/>
            </a:endParaRPr>
          </a:p>
        </p:txBody>
      </p:sp>
      <p:sp>
        <p:nvSpPr>
          <p:cNvPr id="24622" name="Text Box 46"/>
          <p:cNvSpPr txBox="1">
            <a:spLocks noChangeArrowheads="1"/>
          </p:cNvSpPr>
          <p:nvPr/>
        </p:nvSpPr>
        <p:spPr bwMode="auto">
          <a:xfrm>
            <a:off x="7624763" y="6326188"/>
            <a:ext cx="1071562" cy="346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pPr algn="ctr" defTabSz="914400" fontAlgn="base">
              <a:lnSpc>
                <a:spcPct val="90000"/>
              </a:lnSpc>
              <a:spcBef>
                <a:spcPct val="0"/>
              </a:spcBef>
              <a:spcAft>
                <a:spcPct val="0"/>
              </a:spcAft>
            </a:pPr>
            <a:r>
              <a:rPr lang="en-US" altLang="x-none" sz="1400">
                <a:solidFill>
                  <a:srgbClr val="000000"/>
                </a:solidFill>
                <a:latin typeface="Calibri" charset="0"/>
              </a:rPr>
              <a:t>Kinetochore</a:t>
            </a:r>
          </a:p>
          <a:p>
            <a:pPr algn="ctr" defTabSz="914400" fontAlgn="base">
              <a:lnSpc>
                <a:spcPct val="90000"/>
              </a:lnSpc>
              <a:spcBef>
                <a:spcPct val="0"/>
              </a:spcBef>
              <a:spcAft>
                <a:spcPct val="0"/>
              </a:spcAft>
            </a:pPr>
            <a:r>
              <a:rPr lang="en-US" altLang="x-none" sz="1400">
                <a:solidFill>
                  <a:srgbClr val="000000"/>
                </a:solidFill>
                <a:latin typeface="Calibri" charset="0"/>
              </a:rPr>
              <a:t>microtubule</a:t>
            </a:r>
          </a:p>
        </p:txBody>
      </p:sp>
      <p:sp>
        <p:nvSpPr>
          <p:cNvPr id="24623" name="Line 47"/>
          <p:cNvSpPr>
            <a:spLocks noChangeShapeType="1"/>
          </p:cNvSpPr>
          <p:nvPr/>
        </p:nvSpPr>
        <p:spPr bwMode="auto">
          <a:xfrm>
            <a:off x="7523163" y="5354638"/>
            <a:ext cx="422275" cy="97790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panose="020B0604020202020204" pitchFamily="34" charset="0"/>
              <a:ea typeface="ヒラギノ角ゴ Pro W3" charset="-128"/>
            </a:endParaRPr>
          </a:p>
        </p:txBody>
      </p:sp>
    </p:spTree>
    <p:extLst>
      <p:ext uri="{BB962C8B-B14F-4D97-AF65-F5344CB8AC3E}">
        <p14:creationId xmlns:p14="http://schemas.microsoft.com/office/powerpoint/2010/main" val="20045124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41" descr="12_06cMitoticDivision-U"/>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76200"/>
            <a:ext cx="8542338" cy="3176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626" name="AutoShape 42"/>
          <p:cNvSpPr>
            <a:spLocks noChangeArrowheads="1"/>
          </p:cNvSpPr>
          <p:nvPr/>
        </p:nvSpPr>
        <p:spPr bwMode="auto">
          <a:xfrm>
            <a:off x="6203950" y="3225800"/>
            <a:ext cx="2654300" cy="273050"/>
          </a:xfrm>
          <a:prstGeom prst="roundRect">
            <a:avLst>
              <a:gd name="adj" fmla="val 16667"/>
            </a:avLst>
          </a:prstGeom>
          <a:solidFill>
            <a:schemeClr val="bg1"/>
          </a:solidFill>
          <a:ln w="9525">
            <a:solidFill>
              <a:srgbClr val="000000"/>
            </a:solidFill>
            <a:round/>
            <a:headEnd/>
            <a:tailEnd/>
          </a:ln>
        </p:spPr>
        <p:txBody>
          <a:bodyPr wrap="none" anchor="ct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pPr defTabSz="914400" eaLnBrk="1" fontAlgn="base" hangingPunct="1">
              <a:spcBef>
                <a:spcPct val="0"/>
              </a:spcBef>
              <a:spcAft>
                <a:spcPct val="0"/>
              </a:spcAft>
            </a:pPr>
            <a:endParaRPr lang="x-none" altLang="x-none">
              <a:solidFill>
                <a:srgbClr val="000000"/>
              </a:solidFill>
              <a:latin typeface="Calibri" charset="0"/>
            </a:endParaRPr>
          </a:p>
        </p:txBody>
      </p:sp>
      <p:sp>
        <p:nvSpPr>
          <p:cNvPr id="26627" name="AutoShape 43"/>
          <p:cNvSpPr>
            <a:spLocks noChangeArrowheads="1"/>
          </p:cNvSpPr>
          <p:nvPr/>
        </p:nvSpPr>
        <p:spPr bwMode="auto">
          <a:xfrm>
            <a:off x="4044950" y="3232150"/>
            <a:ext cx="1143000" cy="266700"/>
          </a:xfrm>
          <a:prstGeom prst="roundRect">
            <a:avLst>
              <a:gd name="adj" fmla="val 16667"/>
            </a:avLst>
          </a:prstGeom>
          <a:solidFill>
            <a:schemeClr val="bg1"/>
          </a:solidFill>
          <a:ln w="9525">
            <a:solidFill>
              <a:srgbClr val="000000"/>
            </a:solidFill>
            <a:round/>
            <a:headEnd/>
            <a:tailEnd/>
          </a:ln>
        </p:spPr>
        <p:txBody>
          <a:bodyPr wrap="none" anchor="ct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pPr defTabSz="914400" eaLnBrk="1" fontAlgn="base" hangingPunct="1">
              <a:spcBef>
                <a:spcPct val="0"/>
              </a:spcBef>
              <a:spcAft>
                <a:spcPct val="0"/>
              </a:spcAft>
            </a:pPr>
            <a:endParaRPr lang="x-none" altLang="x-none">
              <a:solidFill>
                <a:srgbClr val="000000"/>
              </a:solidFill>
              <a:latin typeface="Calibri" charset="0"/>
            </a:endParaRPr>
          </a:p>
        </p:txBody>
      </p:sp>
      <p:sp>
        <p:nvSpPr>
          <p:cNvPr id="26628" name="AutoShape 44"/>
          <p:cNvSpPr>
            <a:spLocks noChangeArrowheads="1"/>
          </p:cNvSpPr>
          <p:nvPr/>
        </p:nvSpPr>
        <p:spPr bwMode="auto">
          <a:xfrm>
            <a:off x="984250" y="3225800"/>
            <a:ext cx="1225550" cy="266700"/>
          </a:xfrm>
          <a:prstGeom prst="roundRect">
            <a:avLst>
              <a:gd name="adj" fmla="val 16667"/>
            </a:avLst>
          </a:prstGeom>
          <a:solidFill>
            <a:schemeClr val="bg1"/>
          </a:solidFill>
          <a:ln w="9525">
            <a:solidFill>
              <a:srgbClr val="000000"/>
            </a:solidFill>
            <a:round/>
            <a:headEnd/>
            <a:tailEnd/>
          </a:ln>
        </p:spPr>
        <p:txBody>
          <a:bodyPr wrap="none" anchor="ct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pPr defTabSz="914400" eaLnBrk="1" fontAlgn="base" hangingPunct="1">
              <a:spcBef>
                <a:spcPct val="0"/>
              </a:spcBef>
              <a:spcAft>
                <a:spcPct val="0"/>
              </a:spcAft>
            </a:pPr>
            <a:endParaRPr lang="x-none" altLang="x-none">
              <a:solidFill>
                <a:srgbClr val="000000"/>
              </a:solidFill>
              <a:latin typeface="Calibri" charset="0"/>
            </a:endParaRPr>
          </a:p>
        </p:txBody>
      </p:sp>
      <p:sp>
        <p:nvSpPr>
          <p:cNvPr id="26629" name="Text Box 46"/>
          <p:cNvSpPr txBox="1">
            <a:spLocks noChangeArrowheads="1"/>
          </p:cNvSpPr>
          <p:nvPr/>
        </p:nvSpPr>
        <p:spPr bwMode="auto">
          <a:xfrm>
            <a:off x="1076325" y="3254375"/>
            <a:ext cx="1062038" cy="1778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pPr algn="ctr" defTabSz="914400" fontAlgn="base">
              <a:lnSpc>
                <a:spcPct val="90000"/>
              </a:lnSpc>
              <a:spcBef>
                <a:spcPct val="0"/>
              </a:spcBef>
              <a:spcAft>
                <a:spcPct val="0"/>
              </a:spcAft>
            </a:pPr>
            <a:r>
              <a:rPr lang="en-US" altLang="x-none" sz="1500">
                <a:solidFill>
                  <a:srgbClr val="000000"/>
                </a:solidFill>
                <a:latin typeface="Calibri" charset="0"/>
              </a:rPr>
              <a:t>Metaphase</a:t>
            </a:r>
          </a:p>
        </p:txBody>
      </p:sp>
      <p:sp>
        <p:nvSpPr>
          <p:cNvPr id="26630" name="Text Box 47"/>
          <p:cNvSpPr txBox="1">
            <a:spLocks noChangeArrowheads="1"/>
          </p:cNvSpPr>
          <p:nvPr/>
        </p:nvSpPr>
        <p:spPr bwMode="auto">
          <a:xfrm>
            <a:off x="4127500" y="3254375"/>
            <a:ext cx="982663" cy="193675"/>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pPr algn="ctr" defTabSz="914400" fontAlgn="base">
              <a:lnSpc>
                <a:spcPct val="90000"/>
              </a:lnSpc>
              <a:spcBef>
                <a:spcPct val="0"/>
              </a:spcBef>
              <a:spcAft>
                <a:spcPct val="0"/>
              </a:spcAft>
            </a:pPr>
            <a:r>
              <a:rPr lang="en-US" altLang="x-none" sz="1500">
                <a:solidFill>
                  <a:srgbClr val="000000"/>
                </a:solidFill>
                <a:latin typeface="Calibri" charset="0"/>
              </a:rPr>
              <a:t>Anaphase</a:t>
            </a:r>
          </a:p>
        </p:txBody>
      </p:sp>
      <p:sp>
        <p:nvSpPr>
          <p:cNvPr id="26631" name="Text Box 48"/>
          <p:cNvSpPr txBox="1">
            <a:spLocks noChangeArrowheads="1"/>
          </p:cNvSpPr>
          <p:nvPr/>
        </p:nvSpPr>
        <p:spPr bwMode="auto">
          <a:xfrm>
            <a:off x="6302375" y="3257550"/>
            <a:ext cx="2455863" cy="219075"/>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pPr algn="ctr" defTabSz="914400" fontAlgn="base">
              <a:lnSpc>
                <a:spcPct val="90000"/>
              </a:lnSpc>
              <a:spcBef>
                <a:spcPct val="0"/>
              </a:spcBef>
              <a:spcAft>
                <a:spcPct val="0"/>
              </a:spcAft>
            </a:pPr>
            <a:r>
              <a:rPr lang="en-US" altLang="x-none" sz="1500">
                <a:solidFill>
                  <a:srgbClr val="000000"/>
                </a:solidFill>
                <a:latin typeface="Calibri" charset="0"/>
              </a:rPr>
              <a:t>Telophase and Cytokinesis</a:t>
            </a:r>
          </a:p>
        </p:txBody>
      </p:sp>
      <p:pic>
        <p:nvPicPr>
          <p:cNvPr id="26632" name="Picture 41" descr="12_06dMitoticDivision-U"/>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04800" y="2667000"/>
            <a:ext cx="8542338" cy="399415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26633" name="AutoShape 42"/>
          <p:cNvSpPr>
            <a:spLocks noChangeArrowheads="1"/>
          </p:cNvSpPr>
          <p:nvPr/>
        </p:nvSpPr>
        <p:spPr bwMode="auto">
          <a:xfrm>
            <a:off x="6284913" y="2717800"/>
            <a:ext cx="2489200" cy="247650"/>
          </a:xfrm>
          <a:prstGeom prst="roundRect">
            <a:avLst>
              <a:gd name="adj" fmla="val 16667"/>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pPr defTabSz="914400" eaLnBrk="1" fontAlgn="base" hangingPunct="1">
              <a:spcBef>
                <a:spcPct val="0"/>
              </a:spcBef>
              <a:spcAft>
                <a:spcPct val="0"/>
              </a:spcAft>
            </a:pPr>
            <a:endParaRPr lang="x-none" altLang="x-none">
              <a:solidFill>
                <a:srgbClr val="000000"/>
              </a:solidFill>
              <a:latin typeface="Calibri" charset="0"/>
            </a:endParaRPr>
          </a:p>
        </p:txBody>
      </p:sp>
      <p:sp>
        <p:nvSpPr>
          <p:cNvPr id="26634" name="AutoShape 43"/>
          <p:cNvSpPr>
            <a:spLocks noChangeArrowheads="1"/>
          </p:cNvSpPr>
          <p:nvPr/>
        </p:nvSpPr>
        <p:spPr bwMode="auto">
          <a:xfrm>
            <a:off x="4475163" y="2724150"/>
            <a:ext cx="1079500" cy="260350"/>
          </a:xfrm>
          <a:prstGeom prst="roundRect">
            <a:avLst>
              <a:gd name="adj" fmla="val 16667"/>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pPr defTabSz="914400" eaLnBrk="1" fontAlgn="base" hangingPunct="1">
              <a:spcBef>
                <a:spcPct val="0"/>
              </a:spcBef>
              <a:spcAft>
                <a:spcPct val="0"/>
              </a:spcAft>
            </a:pPr>
            <a:endParaRPr lang="x-none" altLang="x-none">
              <a:solidFill>
                <a:srgbClr val="000000"/>
              </a:solidFill>
              <a:latin typeface="Calibri" charset="0"/>
            </a:endParaRPr>
          </a:p>
        </p:txBody>
      </p:sp>
      <p:sp>
        <p:nvSpPr>
          <p:cNvPr id="26635" name="AutoShape 44"/>
          <p:cNvSpPr>
            <a:spLocks noChangeArrowheads="1"/>
          </p:cNvSpPr>
          <p:nvPr/>
        </p:nvSpPr>
        <p:spPr bwMode="auto">
          <a:xfrm>
            <a:off x="1370013" y="2717800"/>
            <a:ext cx="1149350" cy="266700"/>
          </a:xfrm>
          <a:prstGeom prst="roundRect">
            <a:avLst>
              <a:gd name="adj" fmla="val 16667"/>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pPr defTabSz="914400" eaLnBrk="1" fontAlgn="base" hangingPunct="1">
              <a:spcBef>
                <a:spcPct val="0"/>
              </a:spcBef>
              <a:spcAft>
                <a:spcPct val="0"/>
              </a:spcAft>
            </a:pPr>
            <a:endParaRPr lang="x-none" altLang="x-none">
              <a:solidFill>
                <a:srgbClr val="000000"/>
              </a:solidFill>
              <a:latin typeface="Calibri" charset="0"/>
            </a:endParaRPr>
          </a:p>
        </p:txBody>
      </p:sp>
      <p:sp>
        <p:nvSpPr>
          <p:cNvPr id="26636" name="Text Box 46"/>
          <p:cNvSpPr txBox="1">
            <a:spLocks noChangeArrowheads="1"/>
          </p:cNvSpPr>
          <p:nvPr/>
        </p:nvSpPr>
        <p:spPr bwMode="auto">
          <a:xfrm>
            <a:off x="1411288" y="2752725"/>
            <a:ext cx="1062037" cy="17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pPr algn="ctr" defTabSz="914400" fontAlgn="base">
              <a:lnSpc>
                <a:spcPct val="90000"/>
              </a:lnSpc>
              <a:spcBef>
                <a:spcPct val="0"/>
              </a:spcBef>
              <a:spcAft>
                <a:spcPct val="0"/>
              </a:spcAft>
            </a:pPr>
            <a:r>
              <a:rPr lang="en-US" altLang="x-none" sz="1500" dirty="0">
                <a:solidFill>
                  <a:srgbClr val="000000"/>
                </a:solidFill>
                <a:latin typeface="Calibri" charset="0"/>
              </a:rPr>
              <a:t>Metaphase</a:t>
            </a:r>
          </a:p>
        </p:txBody>
      </p:sp>
      <p:sp>
        <p:nvSpPr>
          <p:cNvPr id="26637" name="Text Box 47"/>
          <p:cNvSpPr txBox="1">
            <a:spLocks noChangeArrowheads="1"/>
          </p:cNvSpPr>
          <p:nvPr/>
        </p:nvSpPr>
        <p:spPr bwMode="auto">
          <a:xfrm>
            <a:off x="4525963" y="2752725"/>
            <a:ext cx="982662" cy="193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pPr algn="ctr" defTabSz="914400" fontAlgn="base">
              <a:lnSpc>
                <a:spcPct val="90000"/>
              </a:lnSpc>
              <a:spcBef>
                <a:spcPct val="0"/>
              </a:spcBef>
              <a:spcAft>
                <a:spcPct val="0"/>
              </a:spcAft>
            </a:pPr>
            <a:r>
              <a:rPr lang="en-US" altLang="x-none" sz="1500">
                <a:solidFill>
                  <a:srgbClr val="000000"/>
                </a:solidFill>
                <a:latin typeface="Calibri" charset="0"/>
              </a:rPr>
              <a:t>Anaphase</a:t>
            </a:r>
          </a:p>
        </p:txBody>
      </p:sp>
      <p:sp>
        <p:nvSpPr>
          <p:cNvPr id="26638" name="Text Box 48"/>
          <p:cNvSpPr txBox="1">
            <a:spLocks noChangeArrowheads="1"/>
          </p:cNvSpPr>
          <p:nvPr/>
        </p:nvSpPr>
        <p:spPr bwMode="auto">
          <a:xfrm>
            <a:off x="6332538" y="2746375"/>
            <a:ext cx="2389187" cy="17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pPr algn="ctr" defTabSz="914400" fontAlgn="base">
              <a:lnSpc>
                <a:spcPct val="90000"/>
              </a:lnSpc>
              <a:spcBef>
                <a:spcPct val="0"/>
              </a:spcBef>
              <a:spcAft>
                <a:spcPct val="0"/>
              </a:spcAft>
            </a:pPr>
            <a:r>
              <a:rPr lang="en-US" altLang="x-none" sz="1400">
                <a:solidFill>
                  <a:srgbClr val="000000"/>
                </a:solidFill>
                <a:latin typeface="Calibri" charset="0"/>
              </a:rPr>
              <a:t>Telophase and Cytokinesis</a:t>
            </a:r>
          </a:p>
        </p:txBody>
      </p:sp>
      <p:sp>
        <p:nvSpPr>
          <p:cNvPr id="26639" name="Text Box 49"/>
          <p:cNvSpPr txBox="1">
            <a:spLocks noChangeArrowheads="1"/>
          </p:cNvSpPr>
          <p:nvPr/>
        </p:nvSpPr>
        <p:spPr bwMode="auto">
          <a:xfrm>
            <a:off x="6500813" y="3086100"/>
            <a:ext cx="823912"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pPr defTabSz="914400" fontAlgn="base">
              <a:spcBef>
                <a:spcPct val="0"/>
              </a:spcBef>
              <a:spcAft>
                <a:spcPct val="0"/>
              </a:spcAft>
            </a:pPr>
            <a:r>
              <a:rPr lang="en-US" altLang="x-none" sz="1400">
                <a:solidFill>
                  <a:srgbClr val="000000"/>
                </a:solidFill>
                <a:latin typeface="Calibri" charset="0"/>
              </a:rPr>
              <a:t>Cleavage</a:t>
            </a:r>
          </a:p>
          <a:p>
            <a:pPr defTabSz="914400" fontAlgn="base">
              <a:spcBef>
                <a:spcPct val="0"/>
              </a:spcBef>
              <a:spcAft>
                <a:spcPct val="0"/>
              </a:spcAft>
            </a:pPr>
            <a:r>
              <a:rPr lang="en-US" altLang="x-none" sz="1400">
                <a:solidFill>
                  <a:srgbClr val="000000"/>
                </a:solidFill>
                <a:latin typeface="Calibri" charset="0"/>
              </a:rPr>
              <a:t>furrow</a:t>
            </a:r>
          </a:p>
        </p:txBody>
      </p:sp>
      <p:sp>
        <p:nvSpPr>
          <p:cNvPr id="26640" name="Text Box 50"/>
          <p:cNvSpPr txBox="1">
            <a:spLocks noChangeArrowheads="1"/>
          </p:cNvSpPr>
          <p:nvPr/>
        </p:nvSpPr>
        <p:spPr bwMode="auto">
          <a:xfrm>
            <a:off x="7948613" y="3082925"/>
            <a:ext cx="887412" cy="387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pPr defTabSz="914400" fontAlgn="base">
              <a:spcBef>
                <a:spcPct val="0"/>
              </a:spcBef>
              <a:spcAft>
                <a:spcPct val="0"/>
              </a:spcAft>
            </a:pPr>
            <a:r>
              <a:rPr lang="en-US" altLang="x-none" sz="1400">
                <a:solidFill>
                  <a:srgbClr val="000000"/>
                </a:solidFill>
                <a:latin typeface="Calibri" charset="0"/>
              </a:rPr>
              <a:t>Nucleolus</a:t>
            </a:r>
          </a:p>
          <a:p>
            <a:pPr defTabSz="914400" fontAlgn="base">
              <a:spcBef>
                <a:spcPct val="0"/>
              </a:spcBef>
              <a:spcAft>
                <a:spcPct val="0"/>
              </a:spcAft>
            </a:pPr>
            <a:r>
              <a:rPr lang="en-US" altLang="x-none" sz="1400">
                <a:solidFill>
                  <a:srgbClr val="000000"/>
                </a:solidFill>
                <a:latin typeface="Calibri" charset="0"/>
              </a:rPr>
              <a:t>forming</a:t>
            </a:r>
          </a:p>
        </p:txBody>
      </p:sp>
      <p:sp>
        <p:nvSpPr>
          <p:cNvPr id="26641" name="Line 51"/>
          <p:cNvSpPr>
            <a:spLocks noChangeShapeType="1"/>
          </p:cNvSpPr>
          <p:nvPr/>
        </p:nvSpPr>
        <p:spPr bwMode="auto">
          <a:xfrm flipH="1">
            <a:off x="7773988" y="3517900"/>
            <a:ext cx="355600" cy="62230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panose="020B0604020202020204" pitchFamily="34" charset="0"/>
              <a:ea typeface="ヒラギノ角ゴ Pro W3" charset="-128"/>
            </a:endParaRPr>
          </a:p>
        </p:txBody>
      </p:sp>
      <p:sp>
        <p:nvSpPr>
          <p:cNvPr id="26642" name="Line 52"/>
          <p:cNvSpPr>
            <a:spLocks noChangeShapeType="1"/>
          </p:cNvSpPr>
          <p:nvPr/>
        </p:nvSpPr>
        <p:spPr bwMode="auto">
          <a:xfrm>
            <a:off x="6681788" y="3517900"/>
            <a:ext cx="279400" cy="133350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panose="020B0604020202020204" pitchFamily="34" charset="0"/>
              <a:ea typeface="ヒラギノ角ゴ Pro W3" charset="-128"/>
            </a:endParaRPr>
          </a:p>
        </p:txBody>
      </p:sp>
      <p:sp>
        <p:nvSpPr>
          <p:cNvPr id="26643" name="Text Box 53"/>
          <p:cNvSpPr txBox="1">
            <a:spLocks noChangeArrowheads="1"/>
          </p:cNvSpPr>
          <p:nvPr/>
        </p:nvSpPr>
        <p:spPr bwMode="auto">
          <a:xfrm>
            <a:off x="1931988" y="3086100"/>
            <a:ext cx="995362" cy="371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pPr algn="r" defTabSz="914400" fontAlgn="base">
              <a:spcBef>
                <a:spcPct val="0"/>
              </a:spcBef>
              <a:spcAft>
                <a:spcPct val="0"/>
              </a:spcAft>
            </a:pPr>
            <a:r>
              <a:rPr lang="en-US" altLang="x-none" sz="1400">
                <a:solidFill>
                  <a:srgbClr val="000000"/>
                </a:solidFill>
                <a:latin typeface="Calibri" charset="0"/>
              </a:rPr>
              <a:t>Metaphase</a:t>
            </a:r>
          </a:p>
          <a:p>
            <a:pPr algn="r" defTabSz="914400" fontAlgn="base">
              <a:spcBef>
                <a:spcPct val="0"/>
              </a:spcBef>
              <a:spcAft>
                <a:spcPct val="0"/>
              </a:spcAft>
            </a:pPr>
            <a:r>
              <a:rPr lang="en-US" altLang="x-none" sz="1400">
                <a:solidFill>
                  <a:srgbClr val="000000"/>
                </a:solidFill>
                <a:latin typeface="Calibri" charset="0"/>
              </a:rPr>
              <a:t>plate</a:t>
            </a:r>
          </a:p>
        </p:txBody>
      </p:sp>
      <p:sp>
        <p:nvSpPr>
          <p:cNvPr id="26644" name="Line 54"/>
          <p:cNvSpPr>
            <a:spLocks noChangeShapeType="1"/>
          </p:cNvSpPr>
          <p:nvPr/>
        </p:nvSpPr>
        <p:spPr bwMode="auto">
          <a:xfrm>
            <a:off x="2919413" y="3498850"/>
            <a:ext cx="314325" cy="113030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panose="020B0604020202020204" pitchFamily="34" charset="0"/>
              <a:ea typeface="ヒラギノ角ゴ Pro W3" charset="-128"/>
            </a:endParaRPr>
          </a:p>
        </p:txBody>
      </p:sp>
      <p:sp>
        <p:nvSpPr>
          <p:cNvPr id="26645" name="Text Box 55"/>
          <p:cNvSpPr txBox="1">
            <a:spLocks noChangeArrowheads="1"/>
          </p:cNvSpPr>
          <p:nvPr/>
        </p:nvSpPr>
        <p:spPr bwMode="auto">
          <a:xfrm>
            <a:off x="1843088" y="6051550"/>
            <a:ext cx="1414462" cy="425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pPr defTabSz="914400" fontAlgn="base">
              <a:spcBef>
                <a:spcPct val="0"/>
              </a:spcBef>
              <a:spcAft>
                <a:spcPct val="0"/>
              </a:spcAft>
            </a:pPr>
            <a:r>
              <a:rPr lang="en-US" altLang="x-none" sz="1300">
                <a:solidFill>
                  <a:srgbClr val="000000"/>
                </a:solidFill>
                <a:latin typeface="Calibri" charset="0"/>
              </a:rPr>
              <a:t>Centrosome at</a:t>
            </a:r>
          </a:p>
          <a:p>
            <a:pPr defTabSz="914400" fontAlgn="base">
              <a:spcBef>
                <a:spcPct val="0"/>
              </a:spcBef>
              <a:spcAft>
                <a:spcPct val="0"/>
              </a:spcAft>
            </a:pPr>
            <a:r>
              <a:rPr lang="en-US" altLang="x-none" sz="1300">
                <a:solidFill>
                  <a:srgbClr val="000000"/>
                </a:solidFill>
                <a:latin typeface="Calibri" charset="0"/>
              </a:rPr>
              <a:t>one spindle pole</a:t>
            </a:r>
          </a:p>
        </p:txBody>
      </p:sp>
      <p:sp>
        <p:nvSpPr>
          <p:cNvPr id="26646" name="Text Box 56"/>
          <p:cNvSpPr txBox="1">
            <a:spLocks noChangeArrowheads="1"/>
          </p:cNvSpPr>
          <p:nvPr/>
        </p:nvSpPr>
        <p:spPr bwMode="auto">
          <a:xfrm>
            <a:off x="715963" y="6083300"/>
            <a:ext cx="608012" cy="206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pPr defTabSz="914400" fontAlgn="base">
              <a:spcBef>
                <a:spcPct val="0"/>
              </a:spcBef>
              <a:spcAft>
                <a:spcPct val="0"/>
              </a:spcAft>
            </a:pPr>
            <a:r>
              <a:rPr lang="en-US" altLang="x-none" sz="1400">
                <a:solidFill>
                  <a:srgbClr val="000000"/>
                </a:solidFill>
                <a:latin typeface="Calibri" charset="0"/>
              </a:rPr>
              <a:t>Spindle</a:t>
            </a:r>
          </a:p>
        </p:txBody>
      </p:sp>
      <p:sp>
        <p:nvSpPr>
          <p:cNvPr id="26647" name="Text Box 57"/>
          <p:cNvSpPr txBox="1">
            <a:spLocks noChangeArrowheads="1"/>
          </p:cNvSpPr>
          <p:nvPr/>
        </p:nvSpPr>
        <p:spPr bwMode="auto">
          <a:xfrm>
            <a:off x="3770313" y="5892800"/>
            <a:ext cx="1243012"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pPr defTabSz="914400" fontAlgn="base">
              <a:spcBef>
                <a:spcPct val="0"/>
              </a:spcBef>
              <a:spcAft>
                <a:spcPct val="0"/>
              </a:spcAft>
            </a:pPr>
            <a:r>
              <a:rPr lang="en-US" altLang="x-none" sz="1400">
                <a:solidFill>
                  <a:srgbClr val="000000"/>
                </a:solidFill>
                <a:latin typeface="Calibri" charset="0"/>
              </a:rPr>
              <a:t>Daughter</a:t>
            </a:r>
          </a:p>
          <a:p>
            <a:pPr defTabSz="914400" fontAlgn="base">
              <a:spcBef>
                <a:spcPct val="0"/>
              </a:spcBef>
              <a:spcAft>
                <a:spcPct val="0"/>
              </a:spcAft>
            </a:pPr>
            <a:r>
              <a:rPr lang="en-US" altLang="x-none" sz="1400">
                <a:solidFill>
                  <a:srgbClr val="000000"/>
                </a:solidFill>
                <a:latin typeface="Calibri" charset="0"/>
              </a:rPr>
              <a:t>chromosomes</a:t>
            </a:r>
          </a:p>
        </p:txBody>
      </p:sp>
      <p:sp>
        <p:nvSpPr>
          <p:cNvPr id="26648" name="Text Box 58"/>
          <p:cNvSpPr txBox="1">
            <a:spLocks noChangeArrowheads="1"/>
          </p:cNvSpPr>
          <p:nvPr/>
        </p:nvSpPr>
        <p:spPr bwMode="auto">
          <a:xfrm>
            <a:off x="6399213" y="5949950"/>
            <a:ext cx="760412"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pPr defTabSz="914400" fontAlgn="base">
              <a:spcBef>
                <a:spcPct val="0"/>
              </a:spcBef>
              <a:spcAft>
                <a:spcPct val="0"/>
              </a:spcAft>
            </a:pPr>
            <a:r>
              <a:rPr lang="en-US" altLang="x-none" sz="1400">
                <a:solidFill>
                  <a:srgbClr val="000000"/>
                </a:solidFill>
                <a:latin typeface="Calibri" charset="0"/>
              </a:rPr>
              <a:t>Nuclear</a:t>
            </a:r>
          </a:p>
          <a:p>
            <a:pPr defTabSz="914400" fontAlgn="base">
              <a:spcBef>
                <a:spcPct val="0"/>
              </a:spcBef>
              <a:spcAft>
                <a:spcPct val="0"/>
              </a:spcAft>
            </a:pPr>
            <a:r>
              <a:rPr lang="en-US" altLang="x-none" sz="1400">
                <a:solidFill>
                  <a:srgbClr val="000000"/>
                </a:solidFill>
                <a:latin typeface="Calibri" charset="0"/>
              </a:rPr>
              <a:t>envelope</a:t>
            </a:r>
          </a:p>
          <a:p>
            <a:pPr defTabSz="914400" fontAlgn="base">
              <a:spcBef>
                <a:spcPct val="0"/>
              </a:spcBef>
              <a:spcAft>
                <a:spcPct val="0"/>
              </a:spcAft>
            </a:pPr>
            <a:r>
              <a:rPr lang="en-US" altLang="x-none" sz="1400">
                <a:solidFill>
                  <a:srgbClr val="000000"/>
                </a:solidFill>
                <a:latin typeface="Calibri" charset="0"/>
              </a:rPr>
              <a:t>forming</a:t>
            </a:r>
          </a:p>
        </p:txBody>
      </p:sp>
      <p:sp>
        <p:nvSpPr>
          <p:cNvPr id="26649" name="Line 59"/>
          <p:cNvSpPr>
            <a:spLocks noChangeShapeType="1"/>
          </p:cNvSpPr>
          <p:nvPr/>
        </p:nvSpPr>
        <p:spPr bwMode="auto">
          <a:xfrm flipH="1">
            <a:off x="6942138" y="5486400"/>
            <a:ext cx="149225" cy="50165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panose="020B0604020202020204" pitchFamily="34" charset="0"/>
              <a:ea typeface="ヒラギノ角ゴ Pro W3" charset="-128"/>
            </a:endParaRPr>
          </a:p>
        </p:txBody>
      </p:sp>
      <p:sp>
        <p:nvSpPr>
          <p:cNvPr id="26650" name="Line 60"/>
          <p:cNvSpPr>
            <a:spLocks noChangeShapeType="1"/>
          </p:cNvSpPr>
          <p:nvPr/>
        </p:nvSpPr>
        <p:spPr bwMode="auto">
          <a:xfrm flipH="1">
            <a:off x="6945313" y="5699125"/>
            <a:ext cx="390525" cy="27940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panose="020B0604020202020204" pitchFamily="34" charset="0"/>
              <a:ea typeface="ヒラギノ角ゴ Pro W3" charset="-128"/>
            </a:endParaRPr>
          </a:p>
        </p:txBody>
      </p:sp>
      <p:sp>
        <p:nvSpPr>
          <p:cNvPr id="26651" name="Line 61"/>
          <p:cNvSpPr>
            <a:spLocks noChangeShapeType="1"/>
          </p:cNvSpPr>
          <p:nvPr/>
        </p:nvSpPr>
        <p:spPr bwMode="auto">
          <a:xfrm>
            <a:off x="3944938" y="4349750"/>
            <a:ext cx="50800" cy="1584325"/>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panose="020B0604020202020204" pitchFamily="34" charset="0"/>
              <a:ea typeface="ヒラギノ角ゴ Pro W3" charset="-128"/>
            </a:endParaRPr>
          </a:p>
        </p:txBody>
      </p:sp>
      <p:sp>
        <p:nvSpPr>
          <p:cNvPr id="26652" name="Line 62"/>
          <p:cNvSpPr>
            <a:spLocks noChangeShapeType="1"/>
          </p:cNvSpPr>
          <p:nvPr/>
        </p:nvSpPr>
        <p:spPr bwMode="auto">
          <a:xfrm flipH="1">
            <a:off x="3995738" y="4943475"/>
            <a:ext cx="34925" cy="987425"/>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panose="020B0604020202020204" pitchFamily="34" charset="0"/>
              <a:ea typeface="ヒラギノ角ゴ Pro W3" charset="-128"/>
            </a:endParaRPr>
          </a:p>
        </p:txBody>
      </p:sp>
      <p:sp>
        <p:nvSpPr>
          <p:cNvPr id="26653" name="Line 63"/>
          <p:cNvSpPr>
            <a:spLocks noChangeShapeType="1"/>
          </p:cNvSpPr>
          <p:nvPr/>
        </p:nvSpPr>
        <p:spPr bwMode="auto">
          <a:xfrm>
            <a:off x="2259013" y="5683250"/>
            <a:ext cx="146050" cy="40640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panose="020B0604020202020204" pitchFamily="34" charset="0"/>
              <a:ea typeface="ヒラギノ角ゴ Pro W3" charset="-128"/>
            </a:endParaRPr>
          </a:p>
        </p:txBody>
      </p:sp>
      <p:sp>
        <p:nvSpPr>
          <p:cNvPr id="26654" name="AutoShape 64"/>
          <p:cNvSpPr>
            <a:spLocks/>
          </p:cNvSpPr>
          <p:nvPr/>
        </p:nvSpPr>
        <p:spPr bwMode="auto">
          <a:xfrm rot="-348600">
            <a:off x="796925" y="3735388"/>
            <a:ext cx="134938" cy="2193925"/>
          </a:xfrm>
          <a:prstGeom prst="leftBrace">
            <a:avLst>
              <a:gd name="adj1" fmla="val 135490"/>
              <a:gd name="adj2" fmla="val 56523"/>
            </a:avLst>
          </a:prstGeom>
          <a:noFill/>
          <a:ln w="2540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pPr defTabSz="914400" eaLnBrk="1" fontAlgn="base" hangingPunct="1">
              <a:spcBef>
                <a:spcPct val="0"/>
              </a:spcBef>
              <a:spcAft>
                <a:spcPct val="0"/>
              </a:spcAft>
            </a:pPr>
            <a:endParaRPr lang="x-none" altLang="x-none">
              <a:solidFill>
                <a:srgbClr val="000000"/>
              </a:solidFill>
              <a:latin typeface="Calibri" charset="0"/>
            </a:endParaRPr>
          </a:p>
        </p:txBody>
      </p:sp>
      <p:sp>
        <p:nvSpPr>
          <p:cNvPr id="26655" name="Line 65"/>
          <p:cNvSpPr>
            <a:spLocks noChangeShapeType="1"/>
          </p:cNvSpPr>
          <p:nvPr/>
        </p:nvSpPr>
        <p:spPr bwMode="auto">
          <a:xfrm>
            <a:off x="820738" y="4979988"/>
            <a:ext cx="11112" cy="1108075"/>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panose="020B0604020202020204" pitchFamily="34" charset="0"/>
              <a:ea typeface="ヒラギノ角ゴ Pro W3" charset="-128"/>
            </a:endParaRPr>
          </a:p>
        </p:txBody>
      </p:sp>
      <p:sp>
        <p:nvSpPr>
          <p:cNvPr id="26656" name="Line 66"/>
          <p:cNvSpPr>
            <a:spLocks noChangeShapeType="1"/>
          </p:cNvSpPr>
          <p:nvPr/>
        </p:nvSpPr>
        <p:spPr bwMode="auto">
          <a:xfrm flipV="1">
            <a:off x="673100" y="4595813"/>
            <a:ext cx="2740025" cy="338137"/>
          </a:xfrm>
          <a:prstGeom prst="line">
            <a:avLst/>
          </a:prstGeom>
          <a:noFill/>
          <a:ln w="12700">
            <a:solidFill>
              <a:srgbClr val="000000"/>
            </a:solidFill>
            <a:prstDash val="dash"/>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panose="020B0604020202020204" pitchFamily="34" charset="0"/>
              <a:ea typeface="ヒラギノ角ゴ Pro W3" charset="-128"/>
            </a:endParaRPr>
          </a:p>
        </p:txBody>
      </p:sp>
    </p:spTree>
    <p:extLst>
      <p:ext uri="{BB962C8B-B14F-4D97-AF65-F5344CB8AC3E}">
        <p14:creationId xmlns:p14="http://schemas.microsoft.com/office/powerpoint/2010/main" val="4050911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ChangeArrowheads="1"/>
          </p:cNvSpPr>
          <p:nvPr>
            <p:ph type="title"/>
          </p:nvPr>
        </p:nvSpPr>
        <p:spPr/>
        <p:txBody>
          <a:bodyPr/>
          <a:lstStyle/>
          <a:p>
            <a:pPr eaLnBrk="1" hangingPunct="1"/>
            <a:r>
              <a:rPr lang="en-US" altLang="x-none">
                <a:solidFill>
                  <a:srgbClr val="000000"/>
                </a:solidFill>
                <a:latin typeface="Calibri" charset="0"/>
                <a:ea typeface="ＭＳ Ｐゴシック" charset="-128"/>
              </a:rPr>
              <a:t>Cytokinesis: </a:t>
            </a:r>
            <a:r>
              <a:rPr lang="en-US" altLang="x-none" i="1">
                <a:solidFill>
                  <a:srgbClr val="000000"/>
                </a:solidFill>
                <a:latin typeface="Calibri" charset="0"/>
                <a:ea typeface="ＭＳ Ｐゴシック" charset="-128"/>
              </a:rPr>
              <a:t>A Closer Look</a:t>
            </a:r>
          </a:p>
        </p:txBody>
      </p:sp>
      <p:sp>
        <p:nvSpPr>
          <p:cNvPr id="28674" name="Rectangle 3"/>
          <p:cNvSpPr>
            <a:spLocks noGrp="1" noChangeArrowheads="1"/>
          </p:cNvSpPr>
          <p:nvPr>
            <p:ph type="body" idx="1"/>
          </p:nvPr>
        </p:nvSpPr>
        <p:spPr>
          <a:xfrm>
            <a:off x="0" y="1096470"/>
            <a:ext cx="8991600" cy="1439863"/>
          </a:xfrm>
        </p:spPr>
        <p:txBody>
          <a:bodyPr/>
          <a:lstStyle/>
          <a:p>
            <a:pPr eaLnBrk="1" hangingPunct="1"/>
            <a:r>
              <a:rPr lang="en-US" altLang="x-none" sz="2400" dirty="0">
                <a:solidFill>
                  <a:srgbClr val="000000"/>
                </a:solidFill>
                <a:latin typeface="Calibri" charset="0"/>
                <a:ea typeface="ＭＳ Ｐゴシック" charset="-128"/>
              </a:rPr>
              <a:t>In animal cells, cytokinesis occurs by a process known as </a:t>
            </a:r>
            <a:r>
              <a:rPr lang="en-US" altLang="x-none" sz="2400" b="1" dirty="0">
                <a:solidFill>
                  <a:srgbClr val="000000"/>
                </a:solidFill>
                <a:latin typeface="Calibri" charset="0"/>
                <a:ea typeface="ＭＳ Ｐゴシック" charset="-128"/>
              </a:rPr>
              <a:t>cleavage</a:t>
            </a:r>
            <a:r>
              <a:rPr lang="en-US" altLang="x-none" sz="2400" dirty="0">
                <a:solidFill>
                  <a:srgbClr val="000000"/>
                </a:solidFill>
                <a:latin typeface="Calibri" charset="0"/>
                <a:ea typeface="ＭＳ Ｐゴシック" charset="-128"/>
              </a:rPr>
              <a:t>, forming a </a:t>
            </a:r>
            <a:r>
              <a:rPr lang="en-US" altLang="x-none" sz="2400" b="1" dirty="0">
                <a:solidFill>
                  <a:srgbClr val="000000"/>
                </a:solidFill>
                <a:latin typeface="Calibri" charset="0"/>
                <a:ea typeface="ＭＳ Ｐゴシック" charset="-128"/>
              </a:rPr>
              <a:t>cleavage furrow</a:t>
            </a:r>
          </a:p>
          <a:p>
            <a:pPr eaLnBrk="1" hangingPunct="1"/>
            <a:r>
              <a:rPr lang="en-US" altLang="x-none" sz="2400" dirty="0">
                <a:solidFill>
                  <a:srgbClr val="000000"/>
                </a:solidFill>
                <a:latin typeface="Calibri" charset="0"/>
                <a:ea typeface="ＭＳ Ｐゴシック" charset="-128"/>
              </a:rPr>
              <a:t>In plant cells, a </a:t>
            </a:r>
            <a:r>
              <a:rPr lang="en-US" altLang="x-none" sz="2400" b="1" dirty="0">
                <a:solidFill>
                  <a:srgbClr val="000000"/>
                </a:solidFill>
                <a:latin typeface="Calibri" charset="0"/>
                <a:ea typeface="ＭＳ Ｐゴシック" charset="-128"/>
              </a:rPr>
              <a:t>cell plate </a:t>
            </a:r>
            <a:r>
              <a:rPr lang="en-US" altLang="x-none" sz="2400" dirty="0">
                <a:solidFill>
                  <a:srgbClr val="000000"/>
                </a:solidFill>
                <a:latin typeface="Calibri" charset="0"/>
                <a:ea typeface="ＭＳ Ｐゴシック" charset="-128"/>
              </a:rPr>
              <a:t>forms during cytokinesis</a:t>
            </a:r>
          </a:p>
        </p:txBody>
      </p:sp>
      <p:sp>
        <p:nvSpPr>
          <p:cNvPr id="28675" name="Line 21"/>
          <p:cNvSpPr>
            <a:spLocks noChangeShapeType="1"/>
          </p:cNvSpPr>
          <p:nvPr/>
        </p:nvSpPr>
        <p:spPr bwMode="auto">
          <a:xfrm>
            <a:off x="304800" y="762000"/>
            <a:ext cx="8534400" cy="0"/>
          </a:xfrm>
          <a:prstGeom prst="line">
            <a:avLst/>
          </a:prstGeom>
          <a:noFill/>
          <a:ln w="50800">
            <a:solidFill>
              <a:schemeClr val="hlink"/>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panose="020B0604020202020204" pitchFamily="34" charset="0"/>
              <a:ea typeface="ヒラギノ角ゴ Pro W3" charset="-128"/>
            </a:endParaRPr>
          </a:p>
        </p:txBody>
      </p:sp>
      <p:grpSp>
        <p:nvGrpSpPr>
          <p:cNvPr id="28676" name="Group 8"/>
          <p:cNvGrpSpPr>
            <a:grpSpLocks/>
          </p:cNvGrpSpPr>
          <p:nvPr/>
        </p:nvGrpSpPr>
        <p:grpSpPr bwMode="auto">
          <a:xfrm>
            <a:off x="1905000" y="2362200"/>
            <a:ext cx="6858000" cy="4419600"/>
            <a:chOff x="1017588" y="1104900"/>
            <a:chExt cx="7108825" cy="4500563"/>
          </a:xfrm>
        </p:grpSpPr>
        <p:pic>
          <p:nvPicPr>
            <p:cNvPr id="28677" name="Picture 40" descr="12_09-Cytokinesis-U"/>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17588" y="1104900"/>
              <a:ext cx="7108825" cy="4463676"/>
            </a:xfrm>
            <a:prstGeom prst="rect">
              <a:avLst/>
            </a:prstGeom>
            <a:noFill/>
            <a:ln w="9525">
              <a:solidFill>
                <a:srgbClr val="FFFFFF"/>
              </a:solidFill>
              <a:miter lim="800000"/>
              <a:headEnd/>
              <a:tailEnd/>
            </a:ln>
            <a:extLst>
              <a:ext uri="{909E8E84-426E-40dd-AFC4-6F175D3DCCD1}">
                <a14:hiddenFill xmlns:a14="http://schemas.microsoft.com/office/drawing/2010/main" xmlns="">
                  <a:solidFill>
                    <a:srgbClr val="FFFFFF"/>
                  </a:solidFill>
                </a14:hiddenFill>
              </a:ext>
            </a:extLst>
          </p:spPr>
        </p:pic>
        <p:sp>
          <p:nvSpPr>
            <p:cNvPr id="28678" name="Text Box 42"/>
            <p:cNvSpPr txBox="1">
              <a:spLocks noChangeArrowheads="1"/>
            </p:cNvSpPr>
            <p:nvPr/>
          </p:nvSpPr>
          <p:spPr bwMode="auto">
            <a:xfrm>
              <a:off x="1176338" y="3570288"/>
              <a:ext cx="998537" cy="134937"/>
            </a:xfrm>
            <a:prstGeom prst="rect">
              <a:avLst/>
            </a:prstGeom>
            <a:noFill/>
            <a:ln w="9525">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pPr defTabSz="914400" fontAlgn="base">
                <a:lnSpc>
                  <a:spcPct val="90000"/>
                </a:lnSpc>
                <a:spcBef>
                  <a:spcPct val="0"/>
                </a:spcBef>
                <a:spcAft>
                  <a:spcPct val="0"/>
                </a:spcAft>
              </a:pPr>
              <a:r>
                <a:rPr lang="en-US" altLang="x-none" sz="1000">
                  <a:solidFill>
                    <a:srgbClr val="000000"/>
                  </a:solidFill>
                  <a:latin typeface="Calibri" charset="0"/>
                </a:rPr>
                <a:t>Cleavage furrow</a:t>
              </a:r>
            </a:p>
          </p:txBody>
        </p:sp>
        <p:sp>
          <p:nvSpPr>
            <p:cNvPr id="28679" name="Text Box 43"/>
            <p:cNvSpPr txBox="1">
              <a:spLocks noChangeArrowheads="1"/>
            </p:cNvSpPr>
            <p:nvPr/>
          </p:nvSpPr>
          <p:spPr bwMode="auto">
            <a:xfrm>
              <a:off x="3360738" y="3430588"/>
              <a:ext cx="439737" cy="141287"/>
            </a:xfrm>
            <a:prstGeom prst="rect">
              <a:avLst/>
            </a:prstGeom>
            <a:noFill/>
            <a:ln w="9525">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pPr defTabSz="914400" fontAlgn="base">
                <a:lnSpc>
                  <a:spcPct val="90000"/>
                </a:lnSpc>
                <a:spcBef>
                  <a:spcPct val="0"/>
                </a:spcBef>
                <a:spcAft>
                  <a:spcPct val="0"/>
                </a:spcAft>
              </a:pPr>
              <a:r>
                <a:rPr lang="en-US" altLang="x-none" sz="1000">
                  <a:solidFill>
                    <a:srgbClr val="000000"/>
                  </a:solidFill>
                  <a:latin typeface="Calibri" charset="0"/>
                </a:rPr>
                <a:t>100 µm</a:t>
              </a:r>
            </a:p>
          </p:txBody>
        </p:sp>
        <p:sp>
          <p:nvSpPr>
            <p:cNvPr id="28680" name="Line 44"/>
            <p:cNvSpPr>
              <a:spLocks noChangeShapeType="1"/>
            </p:cNvSpPr>
            <p:nvPr/>
          </p:nvSpPr>
          <p:spPr bwMode="auto">
            <a:xfrm>
              <a:off x="3408363" y="3395663"/>
              <a:ext cx="342900" cy="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panose="020B0604020202020204" pitchFamily="34" charset="0"/>
                <a:ea typeface="ヒラギノ角ゴ Pro W3" charset="-128"/>
              </a:endParaRPr>
            </a:p>
          </p:txBody>
        </p:sp>
        <p:sp>
          <p:nvSpPr>
            <p:cNvPr id="28681" name="Line 45"/>
            <p:cNvSpPr>
              <a:spLocks noChangeShapeType="1"/>
            </p:cNvSpPr>
            <p:nvPr/>
          </p:nvSpPr>
          <p:spPr bwMode="auto">
            <a:xfrm>
              <a:off x="3403600" y="3346450"/>
              <a:ext cx="0" cy="8890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panose="020B0604020202020204" pitchFamily="34" charset="0"/>
                <a:ea typeface="ヒラギノ角ゴ Pro W3" charset="-128"/>
              </a:endParaRPr>
            </a:p>
          </p:txBody>
        </p:sp>
        <p:sp>
          <p:nvSpPr>
            <p:cNvPr id="28682" name="Line 46"/>
            <p:cNvSpPr>
              <a:spLocks noChangeShapeType="1"/>
            </p:cNvSpPr>
            <p:nvPr/>
          </p:nvSpPr>
          <p:spPr bwMode="auto">
            <a:xfrm>
              <a:off x="3751263" y="3354388"/>
              <a:ext cx="0" cy="79375"/>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panose="020B0604020202020204" pitchFamily="34" charset="0"/>
                <a:ea typeface="ヒラギノ角ゴ Pro W3" charset="-128"/>
              </a:endParaRPr>
            </a:p>
          </p:txBody>
        </p:sp>
        <p:sp>
          <p:nvSpPr>
            <p:cNvPr id="28683" name="Line 47"/>
            <p:cNvSpPr>
              <a:spLocks noChangeShapeType="1"/>
            </p:cNvSpPr>
            <p:nvPr/>
          </p:nvSpPr>
          <p:spPr bwMode="auto">
            <a:xfrm flipV="1">
              <a:off x="1493838" y="2933700"/>
              <a:ext cx="1295400" cy="627063"/>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panose="020B0604020202020204" pitchFamily="34" charset="0"/>
                <a:ea typeface="ヒラギノ角ゴ Pro W3" charset="-128"/>
              </a:endParaRPr>
            </a:p>
          </p:txBody>
        </p:sp>
        <p:sp>
          <p:nvSpPr>
            <p:cNvPr id="28684" name="Line 48"/>
            <p:cNvSpPr>
              <a:spLocks noChangeShapeType="1"/>
            </p:cNvSpPr>
            <p:nvPr/>
          </p:nvSpPr>
          <p:spPr bwMode="auto">
            <a:xfrm>
              <a:off x="1498600" y="3716338"/>
              <a:ext cx="287338" cy="377825"/>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panose="020B0604020202020204" pitchFamily="34" charset="0"/>
                <a:ea typeface="ヒラギノ角ゴ Pro W3" charset="-128"/>
              </a:endParaRPr>
            </a:p>
          </p:txBody>
        </p:sp>
        <p:sp>
          <p:nvSpPr>
            <p:cNvPr id="28685" name="Text Box 49"/>
            <p:cNvSpPr txBox="1">
              <a:spLocks noChangeArrowheads="1"/>
            </p:cNvSpPr>
            <p:nvPr/>
          </p:nvSpPr>
          <p:spPr bwMode="auto">
            <a:xfrm>
              <a:off x="1073150" y="5059363"/>
              <a:ext cx="1092200" cy="257175"/>
            </a:xfrm>
            <a:prstGeom prst="rect">
              <a:avLst/>
            </a:prstGeom>
            <a:noFill/>
            <a:ln w="9525">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pPr defTabSz="914400" fontAlgn="base">
                <a:lnSpc>
                  <a:spcPct val="90000"/>
                </a:lnSpc>
                <a:spcBef>
                  <a:spcPct val="0"/>
                </a:spcBef>
                <a:spcAft>
                  <a:spcPct val="0"/>
                </a:spcAft>
              </a:pPr>
              <a:r>
                <a:rPr lang="en-US" altLang="x-none" sz="1000">
                  <a:solidFill>
                    <a:srgbClr val="000000"/>
                  </a:solidFill>
                  <a:latin typeface="Calibri" charset="0"/>
                </a:rPr>
                <a:t>Contractile ring of</a:t>
              </a:r>
            </a:p>
            <a:p>
              <a:pPr defTabSz="914400" fontAlgn="base">
                <a:lnSpc>
                  <a:spcPct val="90000"/>
                </a:lnSpc>
                <a:spcBef>
                  <a:spcPct val="0"/>
                </a:spcBef>
                <a:spcAft>
                  <a:spcPct val="0"/>
                </a:spcAft>
              </a:pPr>
              <a:r>
                <a:rPr lang="en-US" altLang="x-none" sz="1000">
                  <a:solidFill>
                    <a:srgbClr val="000000"/>
                  </a:solidFill>
                  <a:latin typeface="Calibri" charset="0"/>
                </a:rPr>
                <a:t>microfilaments</a:t>
              </a:r>
            </a:p>
          </p:txBody>
        </p:sp>
        <p:sp>
          <p:nvSpPr>
            <p:cNvPr id="28686" name="Line 50"/>
            <p:cNvSpPr>
              <a:spLocks noChangeShapeType="1"/>
            </p:cNvSpPr>
            <p:nvPr/>
          </p:nvSpPr>
          <p:spPr bwMode="auto">
            <a:xfrm flipV="1">
              <a:off x="1231900" y="4437063"/>
              <a:ext cx="500063" cy="617537"/>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panose="020B0604020202020204" pitchFamily="34" charset="0"/>
                <a:ea typeface="ヒラギノ角ゴ Pro W3" charset="-128"/>
              </a:endParaRPr>
            </a:p>
          </p:txBody>
        </p:sp>
        <p:sp>
          <p:nvSpPr>
            <p:cNvPr id="28687" name="Text Box 51"/>
            <p:cNvSpPr txBox="1">
              <a:spLocks noChangeArrowheads="1"/>
            </p:cNvSpPr>
            <p:nvPr/>
          </p:nvSpPr>
          <p:spPr bwMode="auto">
            <a:xfrm>
              <a:off x="3122613" y="5051425"/>
              <a:ext cx="893762" cy="134938"/>
            </a:xfrm>
            <a:prstGeom prst="rect">
              <a:avLst/>
            </a:prstGeom>
            <a:noFill/>
            <a:ln w="9525">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pPr defTabSz="914400" fontAlgn="base">
                <a:lnSpc>
                  <a:spcPct val="90000"/>
                </a:lnSpc>
                <a:spcBef>
                  <a:spcPct val="0"/>
                </a:spcBef>
                <a:spcAft>
                  <a:spcPct val="0"/>
                </a:spcAft>
              </a:pPr>
              <a:r>
                <a:rPr lang="en-US" altLang="x-none" sz="1000">
                  <a:solidFill>
                    <a:srgbClr val="000000"/>
                  </a:solidFill>
                  <a:latin typeface="Calibri" charset="0"/>
                </a:rPr>
                <a:t>Daughter cells</a:t>
              </a:r>
            </a:p>
          </p:txBody>
        </p:sp>
        <p:sp>
          <p:nvSpPr>
            <p:cNvPr id="28688" name="Line 52"/>
            <p:cNvSpPr>
              <a:spLocks noChangeShapeType="1"/>
            </p:cNvSpPr>
            <p:nvPr/>
          </p:nvSpPr>
          <p:spPr bwMode="auto">
            <a:xfrm>
              <a:off x="3195638" y="4630738"/>
              <a:ext cx="368300" cy="415925"/>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panose="020B0604020202020204" pitchFamily="34" charset="0"/>
                <a:ea typeface="ヒラギノ角ゴ Pro W3" charset="-128"/>
              </a:endParaRPr>
            </a:p>
          </p:txBody>
        </p:sp>
        <p:sp>
          <p:nvSpPr>
            <p:cNvPr id="28689" name="Line 53"/>
            <p:cNvSpPr>
              <a:spLocks noChangeShapeType="1"/>
            </p:cNvSpPr>
            <p:nvPr/>
          </p:nvSpPr>
          <p:spPr bwMode="auto">
            <a:xfrm flipH="1">
              <a:off x="3556000" y="4635500"/>
              <a:ext cx="334963" cy="40640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panose="020B0604020202020204" pitchFamily="34" charset="0"/>
                <a:ea typeface="ヒラギノ角ゴ Pro W3" charset="-128"/>
              </a:endParaRPr>
            </a:p>
          </p:txBody>
        </p:sp>
        <p:sp>
          <p:nvSpPr>
            <p:cNvPr id="28690" name="Text Box 54"/>
            <p:cNvSpPr txBox="1">
              <a:spLocks noChangeArrowheads="1"/>
            </p:cNvSpPr>
            <p:nvPr/>
          </p:nvSpPr>
          <p:spPr bwMode="auto">
            <a:xfrm>
              <a:off x="1058863" y="5426075"/>
              <a:ext cx="2176462" cy="179388"/>
            </a:xfrm>
            <a:prstGeom prst="rect">
              <a:avLst/>
            </a:prstGeom>
            <a:noFill/>
            <a:ln w="9525">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pPr defTabSz="914400" fontAlgn="base">
                <a:lnSpc>
                  <a:spcPct val="90000"/>
                </a:lnSpc>
                <a:spcBef>
                  <a:spcPct val="0"/>
                </a:spcBef>
                <a:spcAft>
                  <a:spcPct val="0"/>
                </a:spcAft>
              </a:pPr>
              <a:r>
                <a:rPr lang="en-US" altLang="x-none" sz="1000">
                  <a:solidFill>
                    <a:srgbClr val="000000"/>
                  </a:solidFill>
                  <a:latin typeface="Calibri" charset="0"/>
                </a:rPr>
                <a:t>(a) Cleavage of an animal cell (SEM)</a:t>
              </a:r>
            </a:p>
          </p:txBody>
        </p:sp>
        <p:sp>
          <p:nvSpPr>
            <p:cNvPr id="28691" name="Text Box 55"/>
            <p:cNvSpPr txBox="1">
              <a:spLocks noChangeArrowheads="1"/>
            </p:cNvSpPr>
            <p:nvPr/>
          </p:nvSpPr>
          <p:spPr bwMode="auto">
            <a:xfrm>
              <a:off x="4748213" y="5426075"/>
              <a:ext cx="2620962" cy="147638"/>
            </a:xfrm>
            <a:prstGeom prst="rect">
              <a:avLst/>
            </a:prstGeom>
            <a:noFill/>
            <a:ln w="9525">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pPr defTabSz="914400" fontAlgn="base">
                <a:lnSpc>
                  <a:spcPct val="90000"/>
                </a:lnSpc>
                <a:spcBef>
                  <a:spcPct val="0"/>
                </a:spcBef>
                <a:spcAft>
                  <a:spcPct val="0"/>
                </a:spcAft>
              </a:pPr>
              <a:r>
                <a:rPr lang="en-US" altLang="x-none" sz="1000">
                  <a:solidFill>
                    <a:srgbClr val="000000"/>
                  </a:solidFill>
                  <a:latin typeface="Calibri" charset="0"/>
                </a:rPr>
                <a:t>(b) Cell plate formation in a plant cell (TEM)</a:t>
              </a:r>
            </a:p>
          </p:txBody>
        </p:sp>
        <p:sp>
          <p:nvSpPr>
            <p:cNvPr id="28692" name="Text Box 56"/>
            <p:cNvSpPr txBox="1">
              <a:spLocks noChangeArrowheads="1"/>
            </p:cNvSpPr>
            <p:nvPr/>
          </p:nvSpPr>
          <p:spPr bwMode="auto">
            <a:xfrm>
              <a:off x="4748213" y="3317875"/>
              <a:ext cx="538162" cy="376238"/>
            </a:xfrm>
            <a:prstGeom prst="rect">
              <a:avLst/>
            </a:prstGeom>
            <a:noFill/>
            <a:ln w="9525">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pPr defTabSz="914400" fontAlgn="base">
                <a:lnSpc>
                  <a:spcPct val="90000"/>
                </a:lnSpc>
                <a:spcBef>
                  <a:spcPct val="0"/>
                </a:spcBef>
                <a:spcAft>
                  <a:spcPct val="0"/>
                </a:spcAft>
              </a:pPr>
              <a:r>
                <a:rPr lang="en-US" altLang="x-none" sz="1000">
                  <a:solidFill>
                    <a:srgbClr val="000000"/>
                  </a:solidFill>
                  <a:latin typeface="Calibri" charset="0"/>
                </a:rPr>
                <a:t>Vesicles</a:t>
              </a:r>
            </a:p>
            <a:p>
              <a:pPr defTabSz="914400" fontAlgn="base">
                <a:lnSpc>
                  <a:spcPct val="80000"/>
                </a:lnSpc>
                <a:spcBef>
                  <a:spcPct val="0"/>
                </a:spcBef>
                <a:spcAft>
                  <a:spcPct val="0"/>
                </a:spcAft>
              </a:pPr>
              <a:r>
                <a:rPr lang="en-US" altLang="x-none" sz="1000">
                  <a:solidFill>
                    <a:srgbClr val="000000"/>
                  </a:solidFill>
                  <a:latin typeface="Calibri" charset="0"/>
                </a:rPr>
                <a:t>forming</a:t>
              </a:r>
            </a:p>
            <a:p>
              <a:pPr defTabSz="914400" fontAlgn="base">
                <a:lnSpc>
                  <a:spcPct val="80000"/>
                </a:lnSpc>
                <a:spcBef>
                  <a:spcPct val="0"/>
                </a:spcBef>
                <a:spcAft>
                  <a:spcPct val="0"/>
                </a:spcAft>
              </a:pPr>
              <a:r>
                <a:rPr lang="en-US" altLang="x-none" sz="1000">
                  <a:solidFill>
                    <a:srgbClr val="000000"/>
                  </a:solidFill>
                  <a:latin typeface="Calibri" charset="0"/>
                </a:rPr>
                <a:t>cell plate</a:t>
              </a:r>
            </a:p>
          </p:txBody>
        </p:sp>
        <p:sp>
          <p:nvSpPr>
            <p:cNvPr id="28693" name="Text Box 57"/>
            <p:cNvSpPr txBox="1">
              <a:spLocks noChangeArrowheads="1"/>
            </p:cNvSpPr>
            <p:nvPr/>
          </p:nvSpPr>
          <p:spPr bwMode="auto">
            <a:xfrm>
              <a:off x="5618163" y="3317875"/>
              <a:ext cx="646112" cy="268288"/>
            </a:xfrm>
            <a:prstGeom prst="rect">
              <a:avLst/>
            </a:prstGeom>
            <a:noFill/>
            <a:ln w="9525">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pPr defTabSz="914400" fontAlgn="base">
                <a:lnSpc>
                  <a:spcPct val="90000"/>
                </a:lnSpc>
                <a:spcBef>
                  <a:spcPct val="0"/>
                </a:spcBef>
                <a:spcAft>
                  <a:spcPct val="0"/>
                </a:spcAft>
              </a:pPr>
              <a:r>
                <a:rPr lang="en-US" altLang="x-none" sz="1000">
                  <a:solidFill>
                    <a:srgbClr val="000000"/>
                  </a:solidFill>
                  <a:latin typeface="Calibri" charset="0"/>
                </a:rPr>
                <a:t>Wall of</a:t>
              </a:r>
            </a:p>
            <a:p>
              <a:pPr defTabSz="914400" fontAlgn="base">
                <a:lnSpc>
                  <a:spcPct val="90000"/>
                </a:lnSpc>
                <a:spcBef>
                  <a:spcPct val="0"/>
                </a:spcBef>
                <a:spcAft>
                  <a:spcPct val="0"/>
                </a:spcAft>
              </a:pPr>
              <a:r>
                <a:rPr lang="en-US" altLang="x-none" sz="1000">
                  <a:solidFill>
                    <a:srgbClr val="000000"/>
                  </a:solidFill>
                  <a:latin typeface="Calibri" charset="0"/>
                </a:rPr>
                <a:t>parent cell</a:t>
              </a:r>
            </a:p>
          </p:txBody>
        </p:sp>
        <p:sp>
          <p:nvSpPr>
            <p:cNvPr id="28694" name="Text Box 58"/>
            <p:cNvSpPr txBox="1">
              <a:spLocks noChangeArrowheads="1"/>
            </p:cNvSpPr>
            <p:nvPr/>
          </p:nvSpPr>
          <p:spPr bwMode="auto">
            <a:xfrm>
              <a:off x="6126163" y="3616325"/>
              <a:ext cx="582612" cy="122238"/>
            </a:xfrm>
            <a:prstGeom prst="rect">
              <a:avLst/>
            </a:prstGeom>
            <a:noFill/>
            <a:ln w="9525">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pPr defTabSz="914400" fontAlgn="base">
                <a:lnSpc>
                  <a:spcPct val="90000"/>
                </a:lnSpc>
                <a:spcBef>
                  <a:spcPct val="0"/>
                </a:spcBef>
                <a:spcAft>
                  <a:spcPct val="0"/>
                </a:spcAft>
              </a:pPr>
              <a:r>
                <a:rPr lang="en-US" altLang="x-none" sz="1000">
                  <a:solidFill>
                    <a:srgbClr val="000000"/>
                  </a:solidFill>
                  <a:latin typeface="Calibri" charset="0"/>
                </a:rPr>
                <a:t>Cell plate</a:t>
              </a:r>
            </a:p>
          </p:txBody>
        </p:sp>
        <p:sp>
          <p:nvSpPr>
            <p:cNvPr id="28695" name="Text Box 59"/>
            <p:cNvSpPr txBox="1">
              <a:spLocks noChangeArrowheads="1"/>
            </p:cNvSpPr>
            <p:nvPr/>
          </p:nvSpPr>
          <p:spPr bwMode="auto">
            <a:xfrm>
              <a:off x="7110413" y="5197475"/>
              <a:ext cx="893762" cy="134938"/>
            </a:xfrm>
            <a:prstGeom prst="rect">
              <a:avLst/>
            </a:prstGeom>
            <a:noFill/>
            <a:ln w="9525">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pPr defTabSz="914400" fontAlgn="base">
                <a:lnSpc>
                  <a:spcPct val="90000"/>
                </a:lnSpc>
                <a:spcBef>
                  <a:spcPct val="0"/>
                </a:spcBef>
                <a:spcAft>
                  <a:spcPct val="0"/>
                </a:spcAft>
              </a:pPr>
              <a:r>
                <a:rPr lang="en-US" altLang="x-none" sz="1000">
                  <a:solidFill>
                    <a:srgbClr val="000000"/>
                  </a:solidFill>
                  <a:latin typeface="Calibri" charset="0"/>
                </a:rPr>
                <a:t>Daughter cells</a:t>
              </a:r>
            </a:p>
          </p:txBody>
        </p:sp>
        <p:sp>
          <p:nvSpPr>
            <p:cNvPr id="28696" name="Text Box 60"/>
            <p:cNvSpPr txBox="1">
              <a:spLocks noChangeArrowheads="1"/>
            </p:cNvSpPr>
            <p:nvPr/>
          </p:nvSpPr>
          <p:spPr bwMode="auto">
            <a:xfrm>
              <a:off x="7027863" y="3616325"/>
              <a:ext cx="785812" cy="134938"/>
            </a:xfrm>
            <a:prstGeom prst="rect">
              <a:avLst/>
            </a:prstGeom>
            <a:noFill/>
            <a:ln w="9525">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pPr defTabSz="914400" fontAlgn="base">
                <a:lnSpc>
                  <a:spcPct val="90000"/>
                </a:lnSpc>
                <a:spcBef>
                  <a:spcPct val="0"/>
                </a:spcBef>
                <a:spcAft>
                  <a:spcPct val="0"/>
                </a:spcAft>
              </a:pPr>
              <a:r>
                <a:rPr lang="en-US" altLang="x-none" sz="1000">
                  <a:solidFill>
                    <a:srgbClr val="000000"/>
                  </a:solidFill>
                  <a:latin typeface="Calibri" charset="0"/>
                </a:rPr>
                <a:t>New cell wall</a:t>
              </a:r>
            </a:p>
          </p:txBody>
        </p:sp>
        <p:sp>
          <p:nvSpPr>
            <p:cNvPr id="28697" name="Text Box 61"/>
            <p:cNvSpPr txBox="1">
              <a:spLocks noChangeArrowheads="1"/>
            </p:cNvSpPr>
            <p:nvPr/>
          </p:nvSpPr>
          <p:spPr bwMode="auto">
            <a:xfrm>
              <a:off x="7627938" y="3341688"/>
              <a:ext cx="312737" cy="134937"/>
            </a:xfrm>
            <a:prstGeom prst="rect">
              <a:avLst/>
            </a:prstGeom>
            <a:noFill/>
            <a:ln w="9525">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pPr defTabSz="914400" fontAlgn="base">
                <a:lnSpc>
                  <a:spcPct val="90000"/>
                </a:lnSpc>
                <a:spcBef>
                  <a:spcPct val="0"/>
                </a:spcBef>
                <a:spcAft>
                  <a:spcPct val="0"/>
                </a:spcAft>
              </a:pPr>
              <a:r>
                <a:rPr lang="en-US" altLang="x-none" sz="1000">
                  <a:solidFill>
                    <a:srgbClr val="000000"/>
                  </a:solidFill>
                  <a:latin typeface="Calibri" charset="0"/>
                </a:rPr>
                <a:t>1 µm</a:t>
              </a:r>
            </a:p>
          </p:txBody>
        </p:sp>
        <p:sp>
          <p:nvSpPr>
            <p:cNvPr id="28698" name="Line 62"/>
            <p:cNvSpPr>
              <a:spLocks noChangeShapeType="1"/>
            </p:cNvSpPr>
            <p:nvPr/>
          </p:nvSpPr>
          <p:spPr bwMode="auto">
            <a:xfrm>
              <a:off x="7612063" y="3325813"/>
              <a:ext cx="330200" cy="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panose="020B0604020202020204" pitchFamily="34" charset="0"/>
                <a:ea typeface="ヒラギノ角ゴ Pro W3" charset="-128"/>
              </a:endParaRPr>
            </a:p>
          </p:txBody>
        </p:sp>
        <p:sp>
          <p:nvSpPr>
            <p:cNvPr id="28699" name="Line 63"/>
            <p:cNvSpPr>
              <a:spLocks noChangeShapeType="1"/>
            </p:cNvSpPr>
            <p:nvPr/>
          </p:nvSpPr>
          <p:spPr bwMode="auto">
            <a:xfrm>
              <a:off x="7607300" y="3276600"/>
              <a:ext cx="0" cy="8890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panose="020B0604020202020204" pitchFamily="34" charset="0"/>
                <a:ea typeface="ヒラギノ角ゴ Pro W3" charset="-128"/>
              </a:endParaRPr>
            </a:p>
          </p:txBody>
        </p:sp>
        <p:sp>
          <p:nvSpPr>
            <p:cNvPr id="28700" name="Line 64"/>
            <p:cNvSpPr>
              <a:spLocks noChangeShapeType="1"/>
            </p:cNvSpPr>
            <p:nvPr/>
          </p:nvSpPr>
          <p:spPr bwMode="auto">
            <a:xfrm>
              <a:off x="7942263" y="3278188"/>
              <a:ext cx="0" cy="85725"/>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panose="020B0604020202020204" pitchFamily="34" charset="0"/>
                <a:ea typeface="ヒラギノ角ゴ Pro W3" charset="-128"/>
              </a:endParaRPr>
            </a:p>
          </p:txBody>
        </p:sp>
        <p:sp>
          <p:nvSpPr>
            <p:cNvPr id="28701" name="Line 65"/>
            <p:cNvSpPr>
              <a:spLocks noChangeShapeType="1"/>
            </p:cNvSpPr>
            <p:nvPr/>
          </p:nvSpPr>
          <p:spPr bwMode="auto">
            <a:xfrm flipV="1">
              <a:off x="4946650" y="2114550"/>
              <a:ext cx="1352550" cy="1187450"/>
            </a:xfrm>
            <a:prstGeom prst="line">
              <a:avLst/>
            </a:prstGeom>
            <a:noFill/>
            <a:ln w="508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panose="020B0604020202020204" pitchFamily="34" charset="0"/>
                <a:ea typeface="ヒラギノ角ゴ Pro W3" charset="-128"/>
              </a:endParaRPr>
            </a:p>
          </p:txBody>
        </p:sp>
        <p:sp>
          <p:nvSpPr>
            <p:cNvPr id="28702" name="Line 66"/>
            <p:cNvSpPr>
              <a:spLocks noChangeShapeType="1"/>
            </p:cNvSpPr>
            <p:nvPr/>
          </p:nvSpPr>
          <p:spPr bwMode="auto">
            <a:xfrm flipV="1">
              <a:off x="4940300" y="2800350"/>
              <a:ext cx="1365250" cy="501650"/>
            </a:xfrm>
            <a:prstGeom prst="line">
              <a:avLst/>
            </a:prstGeom>
            <a:noFill/>
            <a:ln w="508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panose="020B0604020202020204" pitchFamily="34" charset="0"/>
                <a:ea typeface="ヒラギノ角ゴ Pro W3" charset="-128"/>
              </a:endParaRPr>
            </a:p>
          </p:txBody>
        </p:sp>
        <p:sp>
          <p:nvSpPr>
            <p:cNvPr id="28703" name="Line 67"/>
            <p:cNvSpPr>
              <a:spLocks noChangeShapeType="1"/>
            </p:cNvSpPr>
            <p:nvPr/>
          </p:nvSpPr>
          <p:spPr bwMode="auto">
            <a:xfrm flipV="1">
              <a:off x="5994400" y="3067050"/>
              <a:ext cx="165100" cy="247650"/>
            </a:xfrm>
            <a:prstGeom prst="line">
              <a:avLst/>
            </a:prstGeom>
            <a:noFill/>
            <a:ln w="508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panose="020B0604020202020204" pitchFamily="34" charset="0"/>
                <a:ea typeface="ヒラギノ角ゴ Pro W3" charset="-128"/>
              </a:endParaRPr>
            </a:p>
          </p:txBody>
        </p:sp>
        <p:sp>
          <p:nvSpPr>
            <p:cNvPr id="28704" name="Line 68"/>
            <p:cNvSpPr>
              <a:spLocks noChangeShapeType="1"/>
            </p:cNvSpPr>
            <p:nvPr/>
          </p:nvSpPr>
          <p:spPr bwMode="auto">
            <a:xfrm flipV="1">
              <a:off x="4953000" y="2108200"/>
              <a:ext cx="1352550" cy="118745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panose="020B0604020202020204" pitchFamily="34" charset="0"/>
                <a:ea typeface="ヒラギノ角ゴ Pro W3" charset="-128"/>
              </a:endParaRPr>
            </a:p>
          </p:txBody>
        </p:sp>
        <p:sp>
          <p:nvSpPr>
            <p:cNvPr id="28705" name="Line 69"/>
            <p:cNvSpPr>
              <a:spLocks noChangeShapeType="1"/>
            </p:cNvSpPr>
            <p:nvPr/>
          </p:nvSpPr>
          <p:spPr bwMode="auto">
            <a:xfrm flipV="1">
              <a:off x="4946650" y="2794000"/>
              <a:ext cx="1365250" cy="50165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panose="020B0604020202020204" pitchFamily="34" charset="0"/>
                <a:ea typeface="ヒラギノ角ゴ Pro W3" charset="-128"/>
              </a:endParaRPr>
            </a:p>
          </p:txBody>
        </p:sp>
        <p:sp>
          <p:nvSpPr>
            <p:cNvPr id="28706" name="Line 70"/>
            <p:cNvSpPr>
              <a:spLocks noChangeShapeType="1"/>
            </p:cNvSpPr>
            <p:nvPr/>
          </p:nvSpPr>
          <p:spPr bwMode="auto">
            <a:xfrm flipV="1">
              <a:off x="5994400" y="3060700"/>
              <a:ext cx="171450" cy="26035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panose="020B0604020202020204" pitchFamily="34" charset="0"/>
                <a:ea typeface="ヒラギノ角ゴ Pro W3" charset="-128"/>
              </a:endParaRPr>
            </a:p>
          </p:txBody>
        </p:sp>
        <p:sp>
          <p:nvSpPr>
            <p:cNvPr id="28707" name="Line 71"/>
            <p:cNvSpPr>
              <a:spLocks noChangeShapeType="1"/>
            </p:cNvSpPr>
            <p:nvPr/>
          </p:nvSpPr>
          <p:spPr bwMode="auto">
            <a:xfrm>
              <a:off x="4953000" y="3714750"/>
              <a:ext cx="387350" cy="52705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panose="020B0604020202020204" pitchFamily="34" charset="0"/>
                <a:ea typeface="ヒラギノ角ゴ Pro W3" charset="-128"/>
              </a:endParaRPr>
            </a:p>
          </p:txBody>
        </p:sp>
        <p:sp>
          <p:nvSpPr>
            <p:cNvPr id="28708" name="Line 72"/>
            <p:cNvSpPr>
              <a:spLocks noChangeShapeType="1"/>
            </p:cNvSpPr>
            <p:nvPr/>
          </p:nvSpPr>
          <p:spPr bwMode="auto">
            <a:xfrm>
              <a:off x="4953000" y="3714750"/>
              <a:ext cx="387350" cy="36195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panose="020B0604020202020204" pitchFamily="34" charset="0"/>
                <a:ea typeface="ヒラギノ角ゴ Pro W3" charset="-128"/>
              </a:endParaRPr>
            </a:p>
          </p:txBody>
        </p:sp>
        <p:sp>
          <p:nvSpPr>
            <p:cNvPr id="28709" name="Line 73"/>
            <p:cNvSpPr>
              <a:spLocks noChangeShapeType="1"/>
            </p:cNvSpPr>
            <p:nvPr/>
          </p:nvSpPr>
          <p:spPr bwMode="auto">
            <a:xfrm>
              <a:off x="5949950" y="3587750"/>
              <a:ext cx="254000" cy="27305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panose="020B0604020202020204" pitchFamily="34" charset="0"/>
                <a:ea typeface="ヒラギノ角ゴ Pro W3" charset="-128"/>
              </a:endParaRPr>
            </a:p>
          </p:txBody>
        </p:sp>
        <p:sp>
          <p:nvSpPr>
            <p:cNvPr id="28710" name="Line 74"/>
            <p:cNvSpPr>
              <a:spLocks noChangeShapeType="1"/>
            </p:cNvSpPr>
            <p:nvPr/>
          </p:nvSpPr>
          <p:spPr bwMode="auto">
            <a:xfrm>
              <a:off x="6419850" y="3790950"/>
              <a:ext cx="38100" cy="31115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panose="020B0604020202020204" pitchFamily="34" charset="0"/>
                <a:ea typeface="ヒラギノ角ゴ Pro W3" charset="-128"/>
              </a:endParaRPr>
            </a:p>
          </p:txBody>
        </p:sp>
        <p:sp>
          <p:nvSpPr>
            <p:cNvPr id="28711" name="Line 75"/>
            <p:cNvSpPr>
              <a:spLocks noChangeShapeType="1"/>
            </p:cNvSpPr>
            <p:nvPr/>
          </p:nvSpPr>
          <p:spPr bwMode="auto">
            <a:xfrm>
              <a:off x="7416800" y="3752850"/>
              <a:ext cx="158750" cy="34925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panose="020B0604020202020204" pitchFamily="34" charset="0"/>
                <a:ea typeface="ヒラギノ角ゴ Pro W3" charset="-128"/>
              </a:endParaRPr>
            </a:p>
          </p:txBody>
        </p:sp>
        <p:sp>
          <p:nvSpPr>
            <p:cNvPr id="28712" name="Line 76"/>
            <p:cNvSpPr>
              <a:spLocks noChangeShapeType="1"/>
            </p:cNvSpPr>
            <p:nvPr/>
          </p:nvSpPr>
          <p:spPr bwMode="auto">
            <a:xfrm>
              <a:off x="7340600" y="4781550"/>
              <a:ext cx="215900" cy="40005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panose="020B0604020202020204" pitchFamily="34" charset="0"/>
                <a:ea typeface="ヒラギノ角ゴ Pro W3" charset="-128"/>
              </a:endParaRPr>
            </a:p>
          </p:txBody>
        </p:sp>
        <p:sp>
          <p:nvSpPr>
            <p:cNvPr id="28713" name="Line 77"/>
            <p:cNvSpPr>
              <a:spLocks noChangeShapeType="1"/>
            </p:cNvSpPr>
            <p:nvPr/>
          </p:nvSpPr>
          <p:spPr bwMode="auto">
            <a:xfrm flipV="1">
              <a:off x="7556500" y="4781550"/>
              <a:ext cx="114300" cy="39370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panose="020B0604020202020204" pitchFamily="34" charset="0"/>
                <a:ea typeface="ヒラギノ角ゴ Pro W3" charset="-128"/>
              </a:endParaRPr>
            </a:p>
          </p:txBody>
        </p:sp>
      </p:grpSp>
    </p:spTree>
    <p:extLst>
      <p:ext uri="{BB962C8B-B14F-4D97-AF65-F5344CB8AC3E}">
        <p14:creationId xmlns:p14="http://schemas.microsoft.com/office/powerpoint/2010/main" val="109813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67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67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4"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itosis.m4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82046" y="0"/>
            <a:ext cx="8422218" cy="6316663"/>
          </a:xfrm>
          <a:prstGeom prst="rect">
            <a:avLst/>
          </a:prstGeom>
        </p:spPr>
      </p:pic>
    </p:spTree>
    <p:extLst>
      <p:ext uri="{BB962C8B-B14F-4D97-AF65-F5344CB8AC3E}">
        <p14:creationId xmlns:p14="http://schemas.microsoft.com/office/powerpoint/2010/main" val="28036779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12_UN02Summary_C2-U.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38784" y="1489569"/>
            <a:ext cx="7266432" cy="4895088"/>
          </a:xfrm>
          <a:prstGeom prst="rect">
            <a:avLst/>
          </a:prstGeom>
        </p:spPr>
      </p:pic>
      <p:sp>
        <p:nvSpPr>
          <p:cNvPr id="8" name="Text Box 31"/>
          <p:cNvSpPr txBox="1">
            <a:spLocks noChangeArrowheads="1"/>
          </p:cNvSpPr>
          <p:nvPr/>
        </p:nvSpPr>
        <p:spPr bwMode="auto">
          <a:xfrm>
            <a:off x="2268756" y="2594326"/>
            <a:ext cx="1108811" cy="2853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700" dirty="0">
                <a:latin typeface="Arial" charset="0"/>
              </a:rPr>
              <a:t>Cytokinesis</a:t>
            </a:r>
          </a:p>
        </p:txBody>
      </p:sp>
      <p:pic>
        <p:nvPicPr>
          <p:cNvPr id="9" name="Picture 8" descr="12_UN02Summary_C2.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59449" y="1502162"/>
            <a:ext cx="1642927" cy="365772"/>
          </a:xfrm>
          <a:prstGeom prst="rect">
            <a:avLst/>
          </a:prstGeom>
        </p:spPr>
      </p:pic>
      <p:cxnSp>
        <p:nvCxnSpPr>
          <p:cNvPr id="10" name="Straight Connector 9"/>
          <p:cNvCxnSpPr/>
          <p:nvPr/>
        </p:nvCxnSpPr>
        <p:spPr bwMode="auto">
          <a:xfrm>
            <a:off x="3580672" y="2741735"/>
            <a:ext cx="1264424" cy="268557"/>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1" name="Straight Connector 10"/>
          <p:cNvCxnSpPr/>
          <p:nvPr/>
        </p:nvCxnSpPr>
        <p:spPr bwMode="auto">
          <a:xfrm>
            <a:off x="3099519" y="3088621"/>
            <a:ext cx="1823904" cy="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2" name="Straight Connector 11"/>
          <p:cNvCxnSpPr/>
          <p:nvPr/>
        </p:nvCxnSpPr>
        <p:spPr bwMode="auto">
          <a:xfrm flipV="1">
            <a:off x="3720541" y="3318014"/>
            <a:ext cx="794462" cy="335696"/>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3" name="Text Box 31"/>
          <p:cNvSpPr txBox="1">
            <a:spLocks noChangeArrowheads="1"/>
          </p:cNvSpPr>
          <p:nvPr/>
        </p:nvSpPr>
        <p:spPr bwMode="auto">
          <a:xfrm>
            <a:off x="2251978" y="2941213"/>
            <a:ext cx="1108811" cy="2853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700" dirty="0">
                <a:latin typeface="Arial" charset="0"/>
              </a:rPr>
              <a:t>Mitosis</a:t>
            </a:r>
          </a:p>
        </p:txBody>
      </p:sp>
      <p:sp>
        <p:nvSpPr>
          <p:cNvPr id="14" name="Text Box 31"/>
          <p:cNvSpPr txBox="1">
            <a:spLocks noChangeArrowheads="1"/>
          </p:cNvSpPr>
          <p:nvPr/>
        </p:nvSpPr>
        <p:spPr bwMode="auto">
          <a:xfrm>
            <a:off x="4551441" y="2241845"/>
            <a:ext cx="327225" cy="2853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700" dirty="0">
                <a:latin typeface="Arial" charset="0"/>
              </a:rPr>
              <a:t>G</a:t>
            </a:r>
            <a:r>
              <a:rPr lang="en-US" sz="1700" baseline="-25000" dirty="0">
                <a:latin typeface="Arial" charset="0"/>
              </a:rPr>
              <a:t>1</a:t>
            </a:r>
          </a:p>
        </p:txBody>
      </p:sp>
      <p:sp>
        <p:nvSpPr>
          <p:cNvPr id="15" name="Text Box 31"/>
          <p:cNvSpPr txBox="1">
            <a:spLocks noChangeArrowheads="1"/>
          </p:cNvSpPr>
          <p:nvPr/>
        </p:nvSpPr>
        <p:spPr bwMode="auto">
          <a:xfrm>
            <a:off x="5927764" y="2230654"/>
            <a:ext cx="327225" cy="2853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700" dirty="0">
                <a:latin typeface="Arial" charset="0"/>
              </a:rPr>
              <a:t>S</a:t>
            </a:r>
            <a:endParaRPr lang="en-US" sz="1700" baseline="-25000" dirty="0">
              <a:latin typeface="Arial" charset="0"/>
            </a:endParaRPr>
          </a:p>
        </p:txBody>
      </p:sp>
      <p:sp>
        <p:nvSpPr>
          <p:cNvPr id="16" name="Text Box 31"/>
          <p:cNvSpPr txBox="1">
            <a:spLocks noChangeArrowheads="1"/>
          </p:cNvSpPr>
          <p:nvPr/>
        </p:nvSpPr>
        <p:spPr bwMode="auto">
          <a:xfrm>
            <a:off x="5385066" y="2862883"/>
            <a:ext cx="327225" cy="2853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700" dirty="0">
                <a:latin typeface="Arial" charset="0"/>
              </a:rPr>
              <a:t>G</a:t>
            </a:r>
            <a:r>
              <a:rPr lang="en-US" sz="1700" baseline="-25000" dirty="0">
                <a:latin typeface="Arial" charset="0"/>
              </a:rPr>
              <a:t>2</a:t>
            </a:r>
          </a:p>
        </p:txBody>
      </p:sp>
      <p:sp>
        <p:nvSpPr>
          <p:cNvPr id="17" name="Text Box 31"/>
          <p:cNvSpPr txBox="1">
            <a:spLocks noChangeArrowheads="1"/>
          </p:cNvSpPr>
          <p:nvPr/>
        </p:nvSpPr>
        <p:spPr bwMode="auto">
          <a:xfrm>
            <a:off x="2352685" y="3545466"/>
            <a:ext cx="1108811" cy="2853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700" dirty="0">
                <a:latin typeface="Arial" charset="0"/>
              </a:rPr>
              <a:t>MITOTIC (M)</a:t>
            </a:r>
            <a:br>
              <a:rPr lang="en-US" sz="1700" dirty="0">
                <a:latin typeface="Arial" charset="0"/>
              </a:rPr>
            </a:br>
            <a:r>
              <a:rPr lang="en-US" sz="1700" dirty="0">
                <a:latin typeface="Arial" charset="0"/>
              </a:rPr>
              <a:t>PHASE</a:t>
            </a:r>
          </a:p>
        </p:txBody>
      </p:sp>
      <p:sp>
        <p:nvSpPr>
          <p:cNvPr id="18" name="Text Box 31"/>
          <p:cNvSpPr txBox="1">
            <a:spLocks noChangeArrowheads="1"/>
          </p:cNvSpPr>
          <p:nvPr/>
        </p:nvSpPr>
        <p:spPr bwMode="auto">
          <a:xfrm>
            <a:off x="1043503" y="4860277"/>
            <a:ext cx="1108811" cy="2853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a:r>
              <a:rPr lang="en-US" sz="1700" dirty="0">
                <a:latin typeface="Arial" charset="0"/>
              </a:rPr>
              <a:t>Telophase</a:t>
            </a:r>
            <a:br>
              <a:rPr lang="en-US" sz="1700" dirty="0">
                <a:latin typeface="Arial" charset="0"/>
              </a:rPr>
            </a:br>
            <a:r>
              <a:rPr lang="en-US" sz="1700" dirty="0">
                <a:latin typeface="Arial" charset="0"/>
              </a:rPr>
              <a:t>and</a:t>
            </a:r>
            <a:br>
              <a:rPr lang="en-US" sz="1700" dirty="0">
                <a:latin typeface="Arial" charset="0"/>
              </a:rPr>
            </a:br>
            <a:r>
              <a:rPr lang="en-US" sz="1700" dirty="0">
                <a:latin typeface="Arial" charset="0"/>
              </a:rPr>
              <a:t>Cytokinesis</a:t>
            </a:r>
          </a:p>
        </p:txBody>
      </p:sp>
      <p:sp>
        <p:nvSpPr>
          <p:cNvPr id="19" name="Text Box 31"/>
          <p:cNvSpPr txBox="1">
            <a:spLocks noChangeArrowheads="1"/>
          </p:cNvSpPr>
          <p:nvPr/>
        </p:nvSpPr>
        <p:spPr bwMode="auto">
          <a:xfrm>
            <a:off x="2414228" y="5738682"/>
            <a:ext cx="1108811" cy="2853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a:r>
              <a:rPr lang="en-US" sz="1700" dirty="0">
                <a:latin typeface="Arial" charset="0"/>
              </a:rPr>
              <a:t>Anaphase</a:t>
            </a:r>
          </a:p>
        </p:txBody>
      </p:sp>
      <p:sp>
        <p:nvSpPr>
          <p:cNvPr id="20" name="Text Box 31"/>
          <p:cNvSpPr txBox="1">
            <a:spLocks noChangeArrowheads="1"/>
          </p:cNvSpPr>
          <p:nvPr/>
        </p:nvSpPr>
        <p:spPr bwMode="auto">
          <a:xfrm>
            <a:off x="4126240" y="6057594"/>
            <a:ext cx="1108811" cy="2853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a:r>
              <a:rPr lang="en-US" sz="1700" dirty="0">
                <a:latin typeface="Arial" charset="0"/>
              </a:rPr>
              <a:t>Metaphase</a:t>
            </a:r>
          </a:p>
        </p:txBody>
      </p:sp>
      <p:sp>
        <p:nvSpPr>
          <p:cNvPr id="21" name="Text Box 31"/>
          <p:cNvSpPr txBox="1">
            <a:spLocks noChangeArrowheads="1"/>
          </p:cNvSpPr>
          <p:nvPr/>
        </p:nvSpPr>
        <p:spPr bwMode="auto">
          <a:xfrm>
            <a:off x="5676003" y="5554049"/>
            <a:ext cx="1108811" cy="2853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a:r>
              <a:rPr lang="en-US" sz="1700" dirty="0">
                <a:latin typeface="Arial" charset="0"/>
              </a:rPr>
              <a:t>Prometaphase</a:t>
            </a:r>
          </a:p>
        </p:txBody>
      </p:sp>
      <p:sp>
        <p:nvSpPr>
          <p:cNvPr id="22" name="Text Box 31"/>
          <p:cNvSpPr txBox="1">
            <a:spLocks noChangeArrowheads="1"/>
          </p:cNvSpPr>
          <p:nvPr/>
        </p:nvSpPr>
        <p:spPr bwMode="auto">
          <a:xfrm>
            <a:off x="6973997" y="4491011"/>
            <a:ext cx="1108811" cy="2853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a:r>
              <a:rPr lang="en-US" sz="1700" dirty="0">
                <a:latin typeface="Arial" charset="0"/>
              </a:rPr>
              <a:t>Prophase</a:t>
            </a:r>
          </a:p>
        </p:txBody>
      </p:sp>
    </p:spTree>
    <p:extLst>
      <p:ext uri="{BB962C8B-B14F-4D97-AF65-F5344CB8AC3E}">
        <p14:creationId xmlns:p14="http://schemas.microsoft.com/office/powerpoint/2010/main" val="30213971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2"/>
          <p:cNvSpPr>
            <a:spLocks noGrp="1" noChangeArrowheads="1"/>
          </p:cNvSpPr>
          <p:nvPr>
            <p:ph type="title"/>
          </p:nvPr>
        </p:nvSpPr>
        <p:spPr>
          <a:xfrm>
            <a:off x="0" y="119424"/>
            <a:ext cx="8534400" cy="515938"/>
          </a:xfrm>
        </p:spPr>
        <p:txBody>
          <a:bodyPr/>
          <a:lstStyle/>
          <a:p>
            <a:pPr eaLnBrk="1" hangingPunct="1"/>
            <a:r>
              <a:rPr lang="en-US" altLang="x-none">
                <a:solidFill>
                  <a:srgbClr val="000000"/>
                </a:solidFill>
                <a:latin typeface="Calibri"/>
                <a:ea typeface="ＭＳ Ｐゴシック" charset="-128"/>
                <a:cs typeface="Calibri"/>
              </a:rPr>
              <a:t>The Key Roles of Cell Division</a:t>
            </a:r>
          </a:p>
        </p:txBody>
      </p:sp>
      <p:sp>
        <p:nvSpPr>
          <p:cNvPr id="6146" name="Rectangle 3"/>
          <p:cNvSpPr>
            <a:spLocks noGrp="1" noChangeArrowheads="1"/>
          </p:cNvSpPr>
          <p:nvPr>
            <p:ph type="body" idx="1"/>
          </p:nvPr>
        </p:nvSpPr>
        <p:spPr>
          <a:xfrm>
            <a:off x="0" y="1212850"/>
            <a:ext cx="9144000" cy="1809750"/>
          </a:xfrm>
        </p:spPr>
        <p:txBody>
          <a:bodyPr/>
          <a:lstStyle/>
          <a:p>
            <a:pPr marL="0" indent="0" eaLnBrk="1" hangingPunct="1">
              <a:buFontTx/>
              <a:buNone/>
            </a:pPr>
            <a:r>
              <a:rPr lang="en-US" altLang="x-none" sz="2400" dirty="0">
                <a:solidFill>
                  <a:srgbClr val="000000"/>
                </a:solidFill>
                <a:latin typeface="Calibri"/>
                <a:ea typeface="ＭＳ Ｐゴシック" charset="-128"/>
                <a:cs typeface="Calibri"/>
              </a:rPr>
              <a:t>The ability of organisms to reproduce best distinguishes living things from nonliving matter</a:t>
            </a:r>
          </a:p>
          <a:p>
            <a:pPr marL="0" indent="0" eaLnBrk="1" hangingPunct="1">
              <a:buFontTx/>
              <a:buNone/>
            </a:pPr>
            <a:r>
              <a:rPr lang="en-US" altLang="x-none" sz="2400" dirty="0">
                <a:solidFill>
                  <a:srgbClr val="000000"/>
                </a:solidFill>
                <a:latin typeface="Calibri"/>
                <a:ea typeface="ＭＳ Ｐゴシック" charset="-128"/>
                <a:cs typeface="Calibri"/>
              </a:rPr>
              <a:t>The continuity of life is based on the reproduction of cells, or </a:t>
            </a:r>
            <a:r>
              <a:rPr lang="en-US" altLang="x-none" sz="2400" b="1" i="1" dirty="0">
                <a:solidFill>
                  <a:srgbClr val="000000"/>
                </a:solidFill>
                <a:latin typeface="Calibri"/>
                <a:ea typeface="ＭＳ Ｐゴシック" charset="-128"/>
                <a:cs typeface="Calibri"/>
              </a:rPr>
              <a:t>cell division</a:t>
            </a:r>
          </a:p>
        </p:txBody>
      </p:sp>
      <p:sp>
        <p:nvSpPr>
          <p:cNvPr id="6147" name="Line 8"/>
          <p:cNvSpPr>
            <a:spLocks noChangeShapeType="1"/>
          </p:cNvSpPr>
          <p:nvPr/>
        </p:nvSpPr>
        <p:spPr bwMode="auto">
          <a:xfrm>
            <a:off x="304800" y="990600"/>
            <a:ext cx="8534400" cy="0"/>
          </a:xfrm>
          <a:prstGeom prst="line">
            <a:avLst/>
          </a:prstGeom>
          <a:noFill/>
          <a:ln w="50800">
            <a:solidFill>
              <a:schemeClr val="hlink"/>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Calibri"/>
              <a:ea typeface="ヒラギノ角ゴ Pro W3" charset="-128"/>
              <a:cs typeface="Calibri"/>
            </a:endParaRPr>
          </a:p>
        </p:txBody>
      </p:sp>
      <p:pic>
        <p:nvPicPr>
          <p:cNvPr id="6148" name="Picture 19" descr="12_02cCellDivFunctions-U"/>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43000" y="2809026"/>
            <a:ext cx="7010400" cy="40489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332530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Mitosis in Plants</a:t>
            </a:r>
          </a:p>
        </p:txBody>
      </p:sp>
      <p:pic>
        <p:nvPicPr>
          <p:cNvPr id="4" name="Picture 3" descr="Screen Shot 2019-03-20 at 8.45.13 A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628900" y="1239837"/>
            <a:ext cx="3911600" cy="5332721"/>
          </a:xfrm>
          <a:prstGeom prst="rect">
            <a:avLst/>
          </a:prstGeom>
        </p:spPr>
      </p:pic>
    </p:spTree>
    <p:extLst>
      <p:ext uri="{BB962C8B-B14F-4D97-AF65-F5344CB8AC3E}">
        <p14:creationId xmlns:p14="http://schemas.microsoft.com/office/powerpoint/2010/main" val="3834902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_11_MitosisPlantCell-U.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96568" y="210312"/>
            <a:ext cx="6150864" cy="6437376"/>
          </a:xfrm>
          <a:prstGeom prst="rect">
            <a:avLst/>
          </a:prstGeom>
        </p:spPr>
      </p:pic>
      <p:cxnSp>
        <p:nvCxnSpPr>
          <p:cNvPr id="18" name="Straight Connector 17"/>
          <p:cNvCxnSpPr/>
          <p:nvPr/>
        </p:nvCxnSpPr>
        <p:spPr bwMode="auto">
          <a:xfrm>
            <a:off x="1831726" y="462258"/>
            <a:ext cx="442176" cy="1206862"/>
          </a:xfrm>
          <a:prstGeom prst="line">
            <a:avLst/>
          </a:prstGeom>
          <a:solidFill>
            <a:schemeClr val="accent1"/>
          </a:solidFill>
          <a:ln w="254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9" name="Straight Connector 18"/>
          <p:cNvCxnSpPr/>
          <p:nvPr/>
        </p:nvCxnSpPr>
        <p:spPr bwMode="auto">
          <a:xfrm>
            <a:off x="2470056" y="615194"/>
            <a:ext cx="16623" cy="1536006"/>
          </a:xfrm>
          <a:prstGeom prst="line">
            <a:avLst/>
          </a:prstGeom>
          <a:solidFill>
            <a:schemeClr val="accent1"/>
          </a:solidFill>
          <a:ln w="254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0" name="Straight Connector 19"/>
          <p:cNvCxnSpPr/>
          <p:nvPr/>
        </p:nvCxnSpPr>
        <p:spPr bwMode="auto">
          <a:xfrm flipH="1">
            <a:off x="2829117" y="611869"/>
            <a:ext cx="541916" cy="1393045"/>
          </a:xfrm>
          <a:prstGeom prst="line">
            <a:avLst/>
          </a:prstGeom>
          <a:solidFill>
            <a:schemeClr val="accent1"/>
          </a:solidFill>
          <a:ln w="254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1" name="Straight Connector 20"/>
          <p:cNvCxnSpPr/>
          <p:nvPr/>
        </p:nvCxnSpPr>
        <p:spPr bwMode="auto">
          <a:xfrm flipV="1">
            <a:off x="4212166" y="615194"/>
            <a:ext cx="352412" cy="1173615"/>
          </a:xfrm>
          <a:prstGeom prst="line">
            <a:avLst/>
          </a:prstGeom>
          <a:solidFill>
            <a:schemeClr val="accent1"/>
          </a:solidFill>
          <a:ln w="254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2" name="Straight Connector 21"/>
          <p:cNvCxnSpPr/>
          <p:nvPr/>
        </p:nvCxnSpPr>
        <p:spPr bwMode="auto">
          <a:xfrm>
            <a:off x="4564578" y="615194"/>
            <a:ext cx="162907" cy="1180264"/>
          </a:xfrm>
          <a:prstGeom prst="line">
            <a:avLst/>
          </a:prstGeom>
          <a:solidFill>
            <a:schemeClr val="accent1"/>
          </a:solidFill>
          <a:ln w="254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7" name="Straight Connector 16"/>
          <p:cNvCxnSpPr/>
          <p:nvPr/>
        </p:nvCxnSpPr>
        <p:spPr bwMode="auto">
          <a:xfrm>
            <a:off x="5994172" y="3740700"/>
            <a:ext cx="329139" cy="1326551"/>
          </a:xfrm>
          <a:prstGeom prst="line">
            <a:avLst/>
          </a:prstGeom>
          <a:solidFill>
            <a:schemeClr val="accent1"/>
          </a:solidFill>
          <a:ln w="254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38" name="Text Box 31"/>
          <p:cNvSpPr txBox="1">
            <a:spLocks noChangeArrowheads="1"/>
          </p:cNvSpPr>
          <p:nvPr/>
        </p:nvSpPr>
        <p:spPr bwMode="auto">
          <a:xfrm>
            <a:off x="1527105" y="195348"/>
            <a:ext cx="723890" cy="2118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350" dirty="0">
                <a:latin typeface="Arial" charset="0"/>
              </a:rPr>
              <a:t>Nucleus</a:t>
            </a:r>
          </a:p>
        </p:txBody>
      </p:sp>
      <p:cxnSp>
        <p:nvCxnSpPr>
          <p:cNvPr id="4" name="Straight Connector 3"/>
          <p:cNvCxnSpPr/>
          <p:nvPr/>
        </p:nvCxnSpPr>
        <p:spPr bwMode="auto">
          <a:xfrm>
            <a:off x="1828551" y="455908"/>
            <a:ext cx="442176" cy="1206862"/>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6" name="Straight Connector 5"/>
          <p:cNvCxnSpPr/>
          <p:nvPr/>
        </p:nvCxnSpPr>
        <p:spPr bwMode="auto">
          <a:xfrm>
            <a:off x="2466881" y="608844"/>
            <a:ext cx="16623" cy="1536006"/>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8" name="Straight Connector 7"/>
          <p:cNvCxnSpPr/>
          <p:nvPr/>
        </p:nvCxnSpPr>
        <p:spPr bwMode="auto">
          <a:xfrm flipH="1">
            <a:off x="2825942" y="605519"/>
            <a:ext cx="541916" cy="1393045"/>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0" name="Straight Connector 9"/>
          <p:cNvCxnSpPr/>
          <p:nvPr/>
        </p:nvCxnSpPr>
        <p:spPr bwMode="auto">
          <a:xfrm flipV="1">
            <a:off x="4208991" y="608844"/>
            <a:ext cx="352412" cy="1173615"/>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2" name="Straight Connector 11"/>
          <p:cNvCxnSpPr/>
          <p:nvPr/>
        </p:nvCxnSpPr>
        <p:spPr bwMode="auto">
          <a:xfrm>
            <a:off x="4561403" y="608844"/>
            <a:ext cx="162907" cy="1180264"/>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4" name="Straight Connector 13"/>
          <p:cNvCxnSpPr/>
          <p:nvPr/>
        </p:nvCxnSpPr>
        <p:spPr bwMode="auto">
          <a:xfrm>
            <a:off x="5990997" y="3740700"/>
            <a:ext cx="329139" cy="1326551"/>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nvGrpSpPr>
          <p:cNvPr id="23" name="Group 22"/>
          <p:cNvGrpSpPr/>
          <p:nvPr/>
        </p:nvGrpSpPr>
        <p:grpSpPr>
          <a:xfrm rot="16200000">
            <a:off x="5389951" y="2887002"/>
            <a:ext cx="565458" cy="100541"/>
            <a:chOff x="8276167" y="4567767"/>
            <a:chExt cx="509058" cy="100541"/>
          </a:xfrm>
        </p:grpSpPr>
        <p:cxnSp>
          <p:nvCxnSpPr>
            <p:cNvPr id="24" name="Straight Connector 23"/>
            <p:cNvCxnSpPr/>
            <p:nvPr/>
          </p:nvCxnSpPr>
          <p:spPr bwMode="auto">
            <a:xfrm>
              <a:off x="8276167" y="4618038"/>
              <a:ext cx="509058" cy="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5" name="Straight Connector 24"/>
            <p:cNvCxnSpPr/>
            <p:nvPr/>
          </p:nvCxnSpPr>
          <p:spPr bwMode="auto">
            <a:xfrm>
              <a:off x="8277437" y="4567767"/>
              <a:ext cx="0" cy="100541"/>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6" name="Straight Connector 25"/>
            <p:cNvCxnSpPr/>
            <p:nvPr/>
          </p:nvCxnSpPr>
          <p:spPr bwMode="auto">
            <a:xfrm>
              <a:off x="8784167" y="4567767"/>
              <a:ext cx="0" cy="100541"/>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sp>
        <p:nvSpPr>
          <p:cNvPr id="27" name="Text Box 31"/>
          <p:cNvSpPr txBox="1">
            <a:spLocks noChangeArrowheads="1"/>
          </p:cNvSpPr>
          <p:nvPr/>
        </p:nvSpPr>
        <p:spPr bwMode="auto">
          <a:xfrm rot="16200000">
            <a:off x="5553887" y="2816646"/>
            <a:ext cx="553168" cy="235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ct val="90000"/>
              </a:lnSpc>
            </a:pPr>
            <a:r>
              <a:rPr lang="en-US" sz="1300" dirty="0">
                <a:latin typeface="Arial" charset="0"/>
              </a:rPr>
              <a:t>10</a:t>
            </a:r>
            <a:r>
              <a:rPr lang="en-US" sz="1300" b="0" dirty="0">
                <a:latin typeface="Arial" charset="0"/>
              </a:rPr>
              <a:t> </a:t>
            </a:r>
            <a:r>
              <a:rPr lang="en-US" sz="1300" dirty="0">
                <a:latin typeface="Arial"/>
                <a:cs typeface="Arial"/>
              </a:rPr>
              <a:t>µ</a:t>
            </a:r>
            <a:r>
              <a:rPr lang="en-US" sz="1300" dirty="0">
                <a:latin typeface="Arial" charset="0"/>
              </a:rPr>
              <a:t>m</a:t>
            </a:r>
          </a:p>
        </p:txBody>
      </p:sp>
      <p:sp>
        <p:nvSpPr>
          <p:cNvPr id="28" name="Text Box 31"/>
          <p:cNvSpPr txBox="1">
            <a:spLocks noChangeArrowheads="1"/>
          </p:cNvSpPr>
          <p:nvPr/>
        </p:nvSpPr>
        <p:spPr bwMode="auto">
          <a:xfrm>
            <a:off x="2019398" y="395129"/>
            <a:ext cx="723890" cy="2118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350" dirty="0">
                <a:latin typeface="Arial" charset="0"/>
              </a:rPr>
              <a:t>Nucleolus</a:t>
            </a:r>
          </a:p>
        </p:txBody>
      </p:sp>
      <p:sp>
        <p:nvSpPr>
          <p:cNvPr id="29" name="Text Box 31"/>
          <p:cNvSpPr txBox="1">
            <a:spLocks noChangeArrowheads="1"/>
          </p:cNvSpPr>
          <p:nvPr/>
        </p:nvSpPr>
        <p:spPr bwMode="auto">
          <a:xfrm>
            <a:off x="2939495" y="206057"/>
            <a:ext cx="723890" cy="2118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350" dirty="0">
                <a:latin typeface="Arial" charset="0"/>
              </a:rPr>
              <a:t>Chromosomes</a:t>
            </a:r>
            <a:br>
              <a:rPr lang="en-US" sz="1350" dirty="0">
                <a:latin typeface="Arial" charset="0"/>
              </a:rPr>
            </a:br>
            <a:r>
              <a:rPr lang="en-US" sz="1350" dirty="0">
                <a:latin typeface="Arial" charset="0"/>
              </a:rPr>
              <a:t>condensing</a:t>
            </a:r>
          </a:p>
        </p:txBody>
      </p:sp>
      <p:sp>
        <p:nvSpPr>
          <p:cNvPr id="30" name="Text Box 31"/>
          <p:cNvSpPr txBox="1">
            <a:spLocks noChangeArrowheads="1"/>
          </p:cNvSpPr>
          <p:nvPr/>
        </p:nvSpPr>
        <p:spPr bwMode="auto">
          <a:xfrm>
            <a:off x="4384274" y="391568"/>
            <a:ext cx="723890" cy="2118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350" dirty="0">
                <a:latin typeface="Arial" charset="0"/>
              </a:rPr>
              <a:t>Chromosomes</a:t>
            </a:r>
          </a:p>
        </p:txBody>
      </p:sp>
      <p:sp>
        <p:nvSpPr>
          <p:cNvPr id="31" name="Text Box 31"/>
          <p:cNvSpPr txBox="1">
            <a:spLocks noChangeArrowheads="1"/>
          </p:cNvSpPr>
          <p:nvPr/>
        </p:nvSpPr>
        <p:spPr bwMode="auto">
          <a:xfrm>
            <a:off x="3895550" y="3302620"/>
            <a:ext cx="723890" cy="2118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350" dirty="0">
                <a:latin typeface="Arial" charset="0"/>
              </a:rPr>
              <a:t>Prometaphase</a:t>
            </a:r>
          </a:p>
        </p:txBody>
      </p:sp>
      <p:sp>
        <p:nvSpPr>
          <p:cNvPr id="32" name="Text Box 31"/>
          <p:cNvSpPr txBox="1">
            <a:spLocks noChangeArrowheads="1"/>
          </p:cNvSpPr>
          <p:nvPr/>
        </p:nvSpPr>
        <p:spPr bwMode="auto">
          <a:xfrm>
            <a:off x="1855028" y="3302622"/>
            <a:ext cx="723890" cy="2118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350" dirty="0">
                <a:latin typeface="Arial" charset="0"/>
              </a:rPr>
              <a:t>Prophase</a:t>
            </a:r>
          </a:p>
        </p:txBody>
      </p:sp>
      <p:sp>
        <p:nvSpPr>
          <p:cNvPr id="33" name="Text Box 31"/>
          <p:cNvSpPr txBox="1">
            <a:spLocks noChangeArrowheads="1"/>
          </p:cNvSpPr>
          <p:nvPr/>
        </p:nvSpPr>
        <p:spPr bwMode="auto">
          <a:xfrm>
            <a:off x="5582907" y="3480991"/>
            <a:ext cx="723890" cy="2118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350" dirty="0">
                <a:latin typeface="Arial" charset="0"/>
              </a:rPr>
              <a:t>Cell plate</a:t>
            </a:r>
          </a:p>
        </p:txBody>
      </p:sp>
      <p:grpSp>
        <p:nvGrpSpPr>
          <p:cNvPr id="15" name="Group 14"/>
          <p:cNvGrpSpPr/>
          <p:nvPr/>
        </p:nvGrpSpPr>
        <p:grpSpPr>
          <a:xfrm>
            <a:off x="1548314" y="3301508"/>
            <a:ext cx="224367" cy="197163"/>
            <a:chOff x="1278439" y="3456838"/>
            <a:chExt cx="224367" cy="197163"/>
          </a:xfrm>
        </p:grpSpPr>
        <p:sp>
          <p:nvSpPr>
            <p:cNvPr id="35" name="Oval 34"/>
            <p:cNvSpPr/>
            <p:nvPr/>
          </p:nvSpPr>
          <p:spPr bwMode="auto">
            <a:xfrm>
              <a:off x="1296432" y="3458183"/>
              <a:ext cx="195818" cy="195818"/>
            </a:xfrm>
            <a:prstGeom prst="ellipse">
              <a:avLst/>
            </a:prstGeom>
            <a:solidFill>
              <a:srgbClr val="0093C5"/>
            </a:solidFill>
            <a:ln w="9525" cap="flat" cmpd="sng" algn="ctr">
              <a:solidFill>
                <a:srgbClr val="0093C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84" charset="0"/>
              </a:endParaRPr>
            </a:p>
          </p:txBody>
        </p:sp>
        <p:sp>
          <p:nvSpPr>
            <p:cNvPr id="36" name="Text Box 31"/>
            <p:cNvSpPr txBox="1">
              <a:spLocks noChangeArrowheads="1"/>
            </p:cNvSpPr>
            <p:nvPr/>
          </p:nvSpPr>
          <p:spPr bwMode="auto">
            <a:xfrm>
              <a:off x="1278439" y="3456838"/>
              <a:ext cx="224367" cy="172187"/>
            </a:xfrm>
            <a:prstGeom prst="rect">
              <a:avLst/>
            </a:prstGeom>
            <a:noFill/>
            <a:ln w="6350" cmpd="sng">
              <a:no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a:r>
                <a:rPr lang="en-US" sz="1200" dirty="0">
                  <a:solidFill>
                    <a:schemeClr val="bg1"/>
                  </a:solidFill>
                  <a:latin typeface="Arial" charset="0"/>
                </a:rPr>
                <a:t>1</a:t>
              </a:r>
            </a:p>
          </p:txBody>
        </p:sp>
      </p:grpSp>
      <p:grpSp>
        <p:nvGrpSpPr>
          <p:cNvPr id="38" name="Group 37"/>
          <p:cNvGrpSpPr/>
          <p:nvPr/>
        </p:nvGrpSpPr>
        <p:grpSpPr>
          <a:xfrm>
            <a:off x="3612064" y="3304683"/>
            <a:ext cx="224367" cy="197163"/>
            <a:chOff x="1278439" y="3456838"/>
            <a:chExt cx="224367" cy="197163"/>
          </a:xfrm>
        </p:grpSpPr>
        <p:sp>
          <p:nvSpPr>
            <p:cNvPr id="39" name="Oval 38"/>
            <p:cNvSpPr/>
            <p:nvPr/>
          </p:nvSpPr>
          <p:spPr bwMode="auto">
            <a:xfrm>
              <a:off x="1296432" y="3458183"/>
              <a:ext cx="195818" cy="195818"/>
            </a:xfrm>
            <a:prstGeom prst="ellipse">
              <a:avLst/>
            </a:prstGeom>
            <a:solidFill>
              <a:srgbClr val="0093C5"/>
            </a:solidFill>
            <a:ln w="9525" cap="flat" cmpd="sng" algn="ctr">
              <a:solidFill>
                <a:srgbClr val="0093C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84" charset="0"/>
              </a:endParaRPr>
            </a:p>
          </p:txBody>
        </p:sp>
        <p:sp>
          <p:nvSpPr>
            <p:cNvPr id="40" name="Text Box 31"/>
            <p:cNvSpPr txBox="1">
              <a:spLocks noChangeArrowheads="1"/>
            </p:cNvSpPr>
            <p:nvPr/>
          </p:nvSpPr>
          <p:spPr bwMode="auto">
            <a:xfrm>
              <a:off x="1278439" y="3456838"/>
              <a:ext cx="224367" cy="172187"/>
            </a:xfrm>
            <a:prstGeom prst="rect">
              <a:avLst/>
            </a:prstGeom>
            <a:noFill/>
            <a:ln w="6350" cmpd="sng">
              <a:no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a:r>
                <a:rPr lang="en-US" sz="1200" dirty="0">
                  <a:solidFill>
                    <a:schemeClr val="bg1"/>
                  </a:solidFill>
                  <a:latin typeface="Arial" charset="0"/>
                </a:rPr>
                <a:t>2</a:t>
              </a:r>
            </a:p>
          </p:txBody>
        </p:sp>
      </p:grpSp>
      <p:grpSp>
        <p:nvGrpSpPr>
          <p:cNvPr id="41" name="Group 40"/>
          <p:cNvGrpSpPr/>
          <p:nvPr/>
        </p:nvGrpSpPr>
        <p:grpSpPr>
          <a:xfrm>
            <a:off x="1557075" y="6384346"/>
            <a:ext cx="224367" cy="197163"/>
            <a:chOff x="1278439" y="3456838"/>
            <a:chExt cx="224367" cy="197163"/>
          </a:xfrm>
        </p:grpSpPr>
        <p:sp>
          <p:nvSpPr>
            <p:cNvPr id="42" name="Oval 41"/>
            <p:cNvSpPr/>
            <p:nvPr/>
          </p:nvSpPr>
          <p:spPr bwMode="auto">
            <a:xfrm>
              <a:off x="1296432" y="3458183"/>
              <a:ext cx="195818" cy="195818"/>
            </a:xfrm>
            <a:prstGeom prst="ellipse">
              <a:avLst/>
            </a:prstGeom>
            <a:solidFill>
              <a:srgbClr val="0093C5"/>
            </a:solidFill>
            <a:ln w="9525" cap="flat" cmpd="sng" algn="ctr">
              <a:solidFill>
                <a:srgbClr val="0093C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84" charset="0"/>
              </a:endParaRPr>
            </a:p>
          </p:txBody>
        </p:sp>
        <p:sp>
          <p:nvSpPr>
            <p:cNvPr id="43" name="Text Box 31"/>
            <p:cNvSpPr txBox="1">
              <a:spLocks noChangeArrowheads="1"/>
            </p:cNvSpPr>
            <p:nvPr/>
          </p:nvSpPr>
          <p:spPr bwMode="auto">
            <a:xfrm>
              <a:off x="1278439" y="3456838"/>
              <a:ext cx="224367" cy="172187"/>
            </a:xfrm>
            <a:prstGeom prst="rect">
              <a:avLst/>
            </a:prstGeom>
            <a:noFill/>
            <a:ln w="6350" cmpd="sng">
              <a:no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a:r>
                <a:rPr lang="en-US" sz="1200" dirty="0">
                  <a:solidFill>
                    <a:schemeClr val="bg1"/>
                  </a:solidFill>
                  <a:latin typeface="Arial" charset="0"/>
                </a:rPr>
                <a:t>3</a:t>
              </a:r>
            </a:p>
          </p:txBody>
        </p:sp>
      </p:grpSp>
      <p:grpSp>
        <p:nvGrpSpPr>
          <p:cNvPr id="44" name="Group 43"/>
          <p:cNvGrpSpPr/>
          <p:nvPr/>
        </p:nvGrpSpPr>
        <p:grpSpPr>
          <a:xfrm>
            <a:off x="3627175" y="6384346"/>
            <a:ext cx="224367" cy="197163"/>
            <a:chOff x="1278439" y="3456838"/>
            <a:chExt cx="224367" cy="197163"/>
          </a:xfrm>
        </p:grpSpPr>
        <p:sp>
          <p:nvSpPr>
            <p:cNvPr id="45" name="Oval 44"/>
            <p:cNvSpPr/>
            <p:nvPr/>
          </p:nvSpPr>
          <p:spPr bwMode="auto">
            <a:xfrm>
              <a:off x="1296432" y="3458183"/>
              <a:ext cx="195818" cy="195818"/>
            </a:xfrm>
            <a:prstGeom prst="ellipse">
              <a:avLst/>
            </a:prstGeom>
            <a:solidFill>
              <a:srgbClr val="0093C5"/>
            </a:solidFill>
            <a:ln w="9525" cap="flat" cmpd="sng" algn="ctr">
              <a:solidFill>
                <a:srgbClr val="0093C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84" charset="0"/>
              </a:endParaRPr>
            </a:p>
          </p:txBody>
        </p:sp>
        <p:sp>
          <p:nvSpPr>
            <p:cNvPr id="46" name="Text Box 31"/>
            <p:cNvSpPr txBox="1">
              <a:spLocks noChangeArrowheads="1"/>
            </p:cNvSpPr>
            <p:nvPr/>
          </p:nvSpPr>
          <p:spPr bwMode="auto">
            <a:xfrm>
              <a:off x="1278439" y="3456838"/>
              <a:ext cx="224367" cy="172187"/>
            </a:xfrm>
            <a:prstGeom prst="rect">
              <a:avLst/>
            </a:prstGeom>
            <a:noFill/>
            <a:ln w="6350" cmpd="sng">
              <a:no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a:r>
                <a:rPr lang="en-US" sz="1200" dirty="0">
                  <a:solidFill>
                    <a:schemeClr val="bg1"/>
                  </a:solidFill>
                  <a:latin typeface="Arial" charset="0"/>
                </a:rPr>
                <a:t>4</a:t>
              </a:r>
            </a:p>
          </p:txBody>
        </p:sp>
      </p:grpSp>
      <p:grpSp>
        <p:nvGrpSpPr>
          <p:cNvPr id="47" name="Group 46"/>
          <p:cNvGrpSpPr/>
          <p:nvPr/>
        </p:nvGrpSpPr>
        <p:grpSpPr>
          <a:xfrm>
            <a:off x="5665525" y="6384346"/>
            <a:ext cx="224367" cy="197163"/>
            <a:chOff x="1278439" y="3456838"/>
            <a:chExt cx="224367" cy="197163"/>
          </a:xfrm>
        </p:grpSpPr>
        <p:sp>
          <p:nvSpPr>
            <p:cNvPr id="48" name="Oval 47"/>
            <p:cNvSpPr/>
            <p:nvPr/>
          </p:nvSpPr>
          <p:spPr bwMode="auto">
            <a:xfrm>
              <a:off x="1296432" y="3458183"/>
              <a:ext cx="195818" cy="195818"/>
            </a:xfrm>
            <a:prstGeom prst="ellipse">
              <a:avLst/>
            </a:prstGeom>
            <a:solidFill>
              <a:srgbClr val="0093C5"/>
            </a:solidFill>
            <a:ln w="9525" cap="flat" cmpd="sng" algn="ctr">
              <a:solidFill>
                <a:srgbClr val="0093C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84" charset="0"/>
              </a:endParaRPr>
            </a:p>
          </p:txBody>
        </p:sp>
        <p:sp>
          <p:nvSpPr>
            <p:cNvPr id="49" name="Text Box 31"/>
            <p:cNvSpPr txBox="1">
              <a:spLocks noChangeArrowheads="1"/>
            </p:cNvSpPr>
            <p:nvPr/>
          </p:nvSpPr>
          <p:spPr bwMode="auto">
            <a:xfrm>
              <a:off x="1278439" y="3456838"/>
              <a:ext cx="224367" cy="172187"/>
            </a:xfrm>
            <a:prstGeom prst="rect">
              <a:avLst/>
            </a:prstGeom>
            <a:noFill/>
            <a:ln w="6350" cmpd="sng">
              <a:no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a:r>
                <a:rPr lang="en-US" sz="1200" dirty="0">
                  <a:solidFill>
                    <a:schemeClr val="bg1"/>
                  </a:solidFill>
                  <a:latin typeface="Arial" charset="0"/>
                </a:rPr>
                <a:t>5</a:t>
              </a:r>
            </a:p>
          </p:txBody>
        </p:sp>
      </p:grpSp>
      <p:sp>
        <p:nvSpPr>
          <p:cNvPr id="50" name="Text Box 31"/>
          <p:cNvSpPr txBox="1">
            <a:spLocks noChangeArrowheads="1"/>
          </p:cNvSpPr>
          <p:nvPr/>
        </p:nvSpPr>
        <p:spPr bwMode="auto">
          <a:xfrm>
            <a:off x="1852696" y="6385353"/>
            <a:ext cx="723890" cy="2118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350" dirty="0">
                <a:latin typeface="Arial" charset="0"/>
              </a:rPr>
              <a:t>Metaphase</a:t>
            </a:r>
          </a:p>
        </p:txBody>
      </p:sp>
      <p:sp>
        <p:nvSpPr>
          <p:cNvPr id="51" name="Text Box 31"/>
          <p:cNvSpPr txBox="1">
            <a:spLocks noChangeArrowheads="1"/>
          </p:cNvSpPr>
          <p:nvPr/>
        </p:nvSpPr>
        <p:spPr bwMode="auto">
          <a:xfrm>
            <a:off x="3902889" y="6379658"/>
            <a:ext cx="723890" cy="2118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350" dirty="0">
                <a:latin typeface="Arial" charset="0"/>
              </a:rPr>
              <a:t>Anaphase</a:t>
            </a:r>
          </a:p>
        </p:txBody>
      </p:sp>
      <p:sp>
        <p:nvSpPr>
          <p:cNvPr id="52" name="Text Box 31"/>
          <p:cNvSpPr txBox="1">
            <a:spLocks noChangeArrowheads="1"/>
          </p:cNvSpPr>
          <p:nvPr/>
        </p:nvSpPr>
        <p:spPr bwMode="auto">
          <a:xfrm>
            <a:off x="5970166" y="6391047"/>
            <a:ext cx="723890" cy="2118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350" dirty="0">
                <a:latin typeface="Arial" charset="0"/>
              </a:rPr>
              <a:t>Telophase</a:t>
            </a:r>
          </a:p>
        </p:txBody>
      </p:sp>
    </p:spTree>
    <p:extLst>
      <p:ext uri="{BB962C8B-B14F-4D97-AF65-F5344CB8AC3E}">
        <p14:creationId xmlns:p14="http://schemas.microsoft.com/office/powerpoint/2010/main" val="15007883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2_UN02SQQ-L.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6815" y="-152400"/>
            <a:ext cx="9486282" cy="6213646"/>
          </a:xfrm>
          <a:prstGeom prst="rect">
            <a:avLst/>
          </a:prstGeom>
        </p:spPr>
      </p:pic>
    </p:spTree>
    <p:extLst>
      <p:ext uri="{BB962C8B-B14F-4D97-AF65-F5344CB8AC3E}">
        <p14:creationId xmlns:p14="http://schemas.microsoft.com/office/powerpoint/2010/main" val="38159516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p:cNvSpPr>
            <a:spLocks noGrp="1" noChangeArrowheads="1"/>
          </p:cNvSpPr>
          <p:nvPr>
            <p:ph type="body" idx="1"/>
          </p:nvPr>
        </p:nvSpPr>
        <p:spPr>
          <a:xfrm>
            <a:off x="228600" y="270164"/>
            <a:ext cx="8686800" cy="4474874"/>
          </a:xfrm>
        </p:spPr>
        <p:txBody>
          <a:bodyPr>
            <a:normAutofit/>
          </a:bodyPr>
          <a:lstStyle/>
          <a:p>
            <a:pPr marL="0" indent="0" eaLnBrk="1" hangingPunct="1">
              <a:spcBef>
                <a:spcPct val="30000"/>
              </a:spcBef>
              <a:buFontTx/>
              <a:buNone/>
              <a:defRPr/>
            </a:pPr>
            <a:r>
              <a:rPr lang="en-US" sz="2400" dirty="0">
                <a:solidFill>
                  <a:srgbClr val="000000"/>
                </a:solidFill>
                <a:latin typeface="Calibri"/>
                <a:cs typeface="Calibri"/>
              </a:rPr>
              <a:t>In unicellular organisms, division of one cell reproduces the entire organism</a:t>
            </a:r>
          </a:p>
          <a:p>
            <a:pPr marL="0" indent="0" eaLnBrk="1" hangingPunct="1">
              <a:spcBef>
                <a:spcPct val="30000"/>
              </a:spcBef>
              <a:spcAft>
                <a:spcPct val="10000"/>
              </a:spcAft>
              <a:buFontTx/>
              <a:buNone/>
              <a:defRPr/>
            </a:pPr>
            <a:r>
              <a:rPr lang="en-US" sz="2400" dirty="0">
                <a:solidFill>
                  <a:srgbClr val="000000"/>
                </a:solidFill>
                <a:latin typeface="Calibri"/>
                <a:cs typeface="Calibri"/>
              </a:rPr>
              <a:t>Multicellular organisms depend on                                                        cell division for:</a:t>
            </a:r>
          </a:p>
          <a:p>
            <a:pPr lvl="1" eaLnBrk="1" hangingPunct="1">
              <a:spcBef>
                <a:spcPct val="8000"/>
              </a:spcBef>
              <a:defRPr/>
            </a:pPr>
            <a:r>
              <a:rPr lang="en-US" sz="2400" dirty="0">
                <a:solidFill>
                  <a:srgbClr val="000000"/>
                </a:solidFill>
                <a:latin typeface="Calibri"/>
                <a:cs typeface="Calibri"/>
              </a:rPr>
              <a:t>Development from a fertilized cell</a:t>
            </a:r>
          </a:p>
          <a:p>
            <a:pPr lvl="1" eaLnBrk="1" hangingPunct="1">
              <a:spcBef>
                <a:spcPct val="8000"/>
              </a:spcBef>
              <a:defRPr/>
            </a:pPr>
            <a:r>
              <a:rPr lang="en-US" sz="2400" dirty="0">
                <a:solidFill>
                  <a:srgbClr val="000000"/>
                </a:solidFill>
                <a:latin typeface="Calibri"/>
                <a:cs typeface="Calibri"/>
              </a:rPr>
              <a:t>Growth (increased body size)</a:t>
            </a:r>
          </a:p>
          <a:p>
            <a:pPr lvl="1" eaLnBrk="1" hangingPunct="1">
              <a:spcBef>
                <a:spcPct val="8000"/>
              </a:spcBef>
              <a:spcAft>
                <a:spcPct val="10000"/>
              </a:spcAft>
              <a:defRPr/>
            </a:pPr>
            <a:r>
              <a:rPr lang="en-US" sz="2400" dirty="0">
                <a:solidFill>
                  <a:srgbClr val="000000"/>
                </a:solidFill>
                <a:latin typeface="Calibri"/>
                <a:cs typeface="Calibri"/>
              </a:rPr>
              <a:t>Repair (healing)</a:t>
            </a:r>
          </a:p>
          <a:p>
            <a:pPr marL="0" indent="0" eaLnBrk="1" hangingPunct="1">
              <a:spcBef>
                <a:spcPct val="30000"/>
              </a:spcBef>
              <a:buFontTx/>
              <a:buNone/>
              <a:defRPr/>
            </a:pPr>
            <a:r>
              <a:rPr lang="en-US" sz="2400" dirty="0">
                <a:solidFill>
                  <a:srgbClr val="000000"/>
                </a:solidFill>
                <a:latin typeface="Calibri"/>
                <a:cs typeface="Calibri"/>
              </a:rPr>
              <a:t>Cell division is an integral part of the </a:t>
            </a:r>
            <a:r>
              <a:rPr lang="en-US" sz="2400" b="1" dirty="0">
                <a:solidFill>
                  <a:srgbClr val="000000"/>
                </a:solidFill>
                <a:latin typeface="Calibri"/>
                <a:cs typeface="Calibri"/>
              </a:rPr>
              <a:t>cell cycle</a:t>
            </a:r>
            <a:r>
              <a:rPr lang="en-US" sz="2400" dirty="0">
                <a:solidFill>
                  <a:srgbClr val="000000"/>
                </a:solidFill>
                <a:latin typeface="Calibri"/>
                <a:cs typeface="Calibri"/>
              </a:rPr>
              <a:t>, the life of a cell from formation to its own division</a:t>
            </a:r>
          </a:p>
        </p:txBody>
      </p:sp>
      <p:pic>
        <p:nvPicPr>
          <p:cNvPr id="8195" name="Picture 5" descr="fertilisedegg.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411226" y="4419600"/>
            <a:ext cx="3600388" cy="2339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96" name="Picture 6" descr="scab.jp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4724400" y="4153656"/>
            <a:ext cx="3962400" cy="26059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97" name="Picture 7" descr="Bacteria_1_300.gif"/>
          <p:cNvPicPr>
            <a:picLocks noChangeAspect="1"/>
          </p:cNvPicPr>
          <p:nvPr/>
        </p:nvPicPr>
        <p:blipFill>
          <a:blip r:embed="rId5" cstate="print">
            <a:extLst>
              <a:ext uri="{28A0092B-C50C-407E-A947-70E740481C1C}">
                <a14:useLocalDpi xmlns:a14="http://schemas.microsoft.com/office/drawing/2010/main"/>
              </a:ext>
            </a:extLst>
          </a:blip>
          <a:srcRect t="16515" b="9908"/>
          <a:stretch>
            <a:fillRect/>
          </a:stretch>
        </p:blipFill>
        <p:spPr bwMode="auto">
          <a:xfrm>
            <a:off x="5257800" y="914400"/>
            <a:ext cx="3571623" cy="19082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5971534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p:cNvSpPr>
            <a:spLocks noGrp="1" noChangeArrowheads="1"/>
          </p:cNvSpPr>
          <p:nvPr>
            <p:ph type="title"/>
          </p:nvPr>
        </p:nvSpPr>
        <p:spPr>
          <a:xfrm>
            <a:off x="90487" y="311151"/>
            <a:ext cx="8963025" cy="1098550"/>
          </a:xfrm>
        </p:spPr>
        <p:txBody>
          <a:bodyPr/>
          <a:lstStyle/>
          <a:p>
            <a:pPr marL="0" indent="0" eaLnBrk="1" hangingPunct="1"/>
            <a:r>
              <a:rPr lang="en-US" altLang="x-none" sz="3600" b="0" dirty="0">
                <a:solidFill>
                  <a:srgbClr val="000000"/>
                </a:solidFill>
                <a:latin typeface="Calibri"/>
                <a:ea typeface="ＭＳ Ｐゴシック" charset="-128"/>
                <a:cs typeface="Calibri"/>
              </a:rPr>
              <a:t>There </a:t>
            </a:r>
            <a:r>
              <a:rPr lang="en-US" altLang="x-none" sz="3600" b="0">
                <a:solidFill>
                  <a:srgbClr val="000000"/>
                </a:solidFill>
                <a:latin typeface="Calibri"/>
                <a:ea typeface="ＭＳ Ｐゴシック" charset="-128"/>
                <a:cs typeface="Calibri"/>
              </a:rPr>
              <a:t>are different </a:t>
            </a:r>
            <a:r>
              <a:rPr lang="en-US" altLang="x-none" sz="3600" b="0" dirty="0">
                <a:solidFill>
                  <a:srgbClr val="000000"/>
                </a:solidFill>
                <a:latin typeface="Calibri"/>
                <a:ea typeface="ＭＳ Ｐゴシック" charset="-128"/>
                <a:cs typeface="Calibri"/>
              </a:rPr>
              <a:t>forms of </a:t>
            </a:r>
            <a:r>
              <a:rPr lang="en-US" altLang="x-none" sz="3600" b="0">
                <a:solidFill>
                  <a:srgbClr val="000000"/>
                </a:solidFill>
                <a:latin typeface="Calibri"/>
                <a:ea typeface="ＭＳ Ｐゴシック" charset="-128"/>
                <a:cs typeface="Calibri"/>
              </a:rPr>
              <a:t>cell division</a:t>
            </a:r>
            <a:endParaRPr lang="en-US" altLang="x-none" sz="3600" b="0" dirty="0">
              <a:solidFill>
                <a:srgbClr val="000000"/>
              </a:solidFill>
              <a:latin typeface="Calibri"/>
              <a:ea typeface="ＭＳ Ｐゴシック" charset="-128"/>
              <a:cs typeface="Calibri"/>
            </a:endParaRPr>
          </a:p>
        </p:txBody>
      </p:sp>
      <p:sp>
        <p:nvSpPr>
          <p:cNvPr id="10243" name="Rectangle 3"/>
          <p:cNvSpPr>
            <a:spLocks noGrp="1" noChangeArrowheads="1"/>
          </p:cNvSpPr>
          <p:nvPr>
            <p:ph type="body" idx="1"/>
          </p:nvPr>
        </p:nvSpPr>
        <p:spPr>
          <a:xfrm>
            <a:off x="90487" y="1288256"/>
            <a:ext cx="8534400" cy="4967288"/>
          </a:xfrm>
        </p:spPr>
        <p:txBody>
          <a:bodyPr>
            <a:normAutofit lnSpcReduction="10000"/>
          </a:bodyPr>
          <a:lstStyle/>
          <a:p>
            <a:pPr marL="0" indent="0" eaLnBrk="1" hangingPunct="1">
              <a:buFontTx/>
              <a:buNone/>
              <a:defRPr/>
            </a:pPr>
            <a:r>
              <a:rPr lang="en-US" sz="3200" dirty="0">
                <a:solidFill>
                  <a:srgbClr val="EAA847"/>
                </a:solidFill>
                <a:latin typeface="Calibri"/>
                <a:cs typeface="Calibri"/>
              </a:rPr>
              <a:t>Mitosis:</a:t>
            </a:r>
          </a:p>
          <a:p>
            <a:pPr eaLnBrk="1" hangingPunct="1">
              <a:buFontTx/>
              <a:buNone/>
              <a:defRPr/>
            </a:pPr>
            <a:r>
              <a:rPr lang="en-US" sz="2400" dirty="0">
                <a:solidFill>
                  <a:srgbClr val="000000"/>
                </a:solidFill>
                <a:latin typeface="Calibri"/>
                <a:cs typeface="Calibri"/>
              </a:rPr>
              <a:t>A cell division results in diploid daughter cells with identical genetic information, DNA</a:t>
            </a:r>
          </a:p>
          <a:p>
            <a:pPr eaLnBrk="1" hangingPunct="1">
              <a:buFontTx/>
              <a:buNone/>
              <a:defRPr/>
            </a:pPr>
            <a:endParaRPr lang="en-US" sz="2400" dirty="0">
              <a:solidFill>
                <a:srgbClr val="000000"/>
              </a:solidFill>
              <a:latin typeface="Calibri"/>
              <a:cs typeface="Calibri"/>
            </a:endParaRPr>
          </a:p>
          <a:p>
            <a:pPr eaLnBrk="1" hangingPunct="1">
              <a:buFontTx/>
              <a:buNone/>
              <a:defRPr/>
            </a:pPr>
            <a:endParaRPr lang="en-US" sz="2400" dirty="0">
              <a:solidFill>
                <a:srgbClr val="000000"/>
              </a:solidFill>
              <a:latin typeface="Calibri"/>
              <a:cs typeface="Calibri"/>
            </a:endParaRPr>
          </a:p>
          <a:p>
            <a:pPr eaLnBrk="1" hangingPunct="1">
              <a:buFontTx/>
              <a:buNone/>
              <a:defRPr/>
            </a:pPr>
            <a:endParaRPr lang="en-US" sz="2400" dirty="0">
              <a:solidFill>
                <a:srgbClr val="000000"/>
              </a:solidFill>
              <a:latin typeface="Calibri"/>
              <a:cs typeface="Calibri"/>
            </a:endParaRPr>
          </a:p>
          <a:p>
            <a:pPr eaLnBrk="1" hangingPunct="1">
              <a:buFontTx/>
              <a:buNone/>
              <a:defRPr/>
            </a:pPr>
            <a:endParaRPr lang="en-US" sz="2400" dirty="0">
              <a:solidFill>
                <a:srgbClr val="000000"/>
              </a:solidFill>
              <a:latin typeface="Calibri"/>
              <a:cs typeface="Calibri"/>
            </a:endParaRPr>
          </a:p>
          <a:p>
            <a:pPr marL="0" indent="0" eaLnBrk="1" hangingPunct="1">
              <a:buFontTx/>
              <a:buNone/>
              <a:defRPr/>
            </a:pPr>
            <a:r>
              <a:rPr lang="en-US" sz="3200" dirty="0">
                <a:solidFill>
                  <a:srgbClr val="EAA847"/>
                </a:solidFill>
                <a:latin typeface="Calibri"/>
                <a:cs typeface="Calibri"/>
              </a:rPr>
              <a:t>Meiosis:</a:t>
            </a:r>
          </a:p>
          <a:p>
            <a:pPr eaLnBrk="1" hangingPunct="1">
              <a:buFontTx/>
              <a:buNone/>
              <a:defRPr/>
            </a:pPr>
            <a:r>
              <a:rPr lang="en-US" sz="2400" dirty="0">
                <a:solidFill>
                  <a:srgbClr val="000000"/>
                </a:solidFill>
                <a:latin typeface="Calibri"/>
                <a:cs typeface="Calibri"/>
              </a:rPr>
              <a:t>A special type of division produces haploid                              </a:t>
            </a:r>
            <a:r>
              <a:rPr lang="en-US" sz="2400" b="1" i="1" dirty="0">
                <a:solidFill>
                  <a:srgbClr val="000000"/>
                </a:solidFill>
                <a:latin typeface="Calibri"/>
                <a:cs typeface="Calibri"/>
              </a:rPr>
              <a:t>non-distinct </a:t>
            </a:r>
            <a:r>
              <a:rPr lang="en-US" sz="2400" dirty="0">
                <a:solidFill>
                  <a:srgbClr val="000000"/>
                </a:solidFill>
                <a:latin typeface="Calibri"/>
                <a:cs typeface="Calibri"/>
              </a:rPr>
              <a:t>daughter cells called gametes or germ</a:t>
            </a:r>
          </a:p>
          <a:p>
            <a:pPr eaLnBrk="1" hangingPunct="1">
              <a:buFontTx/>
              <a:buNone/>
              <a:defRPr/>
            </a:pPr>
            <a:r>
              <a:rPr lang="en-US" sz="2400" dirty="0">
                <a:solidFill>
                  <a:srgbClr val="000000"/>
                </a:solidFill>
                <a:latin typeface="Calibri"/>
                <a:cs typeface="Calibri"/>
              </a:rPr>
              <a:t>cells (sperm and egg cells)</a:t>
            </a:r>
          </a:p>
        </p:txBody>
      </p:sp>
      <p:sp>
        <p:nvSpPr>
          <p:cNvPr id="20484" name="Line 5"/>
          <p:cNvSpPr>
            <a:spLocks noChangeShapeType="1"/>
          </p:cNvSpPr>
          <p:nvPr/>
        </p:nvSpPr>
        <p:spPr bwMode="auto">
          <a:xfrm>
            <a:off x="304799" y="1066800"/>
            <a:ext cx="8534400" cy="0"/>
          </a:xfrm>
          <a:prstGeom prst="line">
            <a:avLst/>
          </a:prstGeom>
          <a:noFill/>
          <a:ln w="50800">
            <a:solidFill>
              <a:schemeClr val="hlink"/>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defRPr/>
            </a:pPr>
            <a:endParaRPr lang="en-US" sz="2400">
              <a:ln w="6350" cmpd="sng">
                <a:solidFill>
                  <a:srgbClr val="000000"/>
                </a:solidFill>
              </a:ln>
              <a:solidFill>
                <a:srgbClr val="000000"/>
              </a:solidFill>
              <a:latin typeface="Calibri"/>
              <a:ea typeface="ＭＳ Ｐゴシック" charset="0"/>
              <a:cs typeface="Calibri"/>
            </a:endParaRPr>
          </a:p>
        </p:txBody>
      </p:sp>
      <p:pic>
        <p:nvPicPr>
          <p:cNvPr id="10244"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flipV="1">
            <a:off x="76200" y="2667000"/>
            <a:ext cx="9040346"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5"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019800" y="4463424"/>
            <a:ext cx="2963797" cy="21659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006294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p:cNvSpPr>
            <a:spLocks noGrp="1" noChangeArrowheads="1"/>
          </p:cNvSpPr>
          <p:nvPr>
            <p:ph type="body" idx="1"/>
          </p:nvPr>
        </p:nvSpPr>
        <p:spPr>
          <a:xfrm>
            <a:off x="20638" y="0"/>
            <a:ext cx="9123362" cy="5262563"/>
          </a:xfrm>
        </p:spPr>
        <p:txBody>
          <a:bodyPr>
            <a:normAutofit/>
          </a:bodyPr>
          <a:lstStyle/>
          <a:p>
            <a:pPr eaLnBrk="1" hangingPunct="1">
              <a:spcBef>
                <a:spcPct val="20000"/>
              </a:spcBef>
              <a:defRPr/>
            </a:pPr>
            <a:r>
              <a:rPr lang="en-US" sz="2200" dirty="0">
                <a:solidFill>
                  <a:srgbClr val="000000"/>
                </a:solidFill>
              </a:rPr>
              <a:t>Every eukaryotic species has a characteristic number of chromosomes in each cell nucleus</a:t>
            </a:r>
          </a:p>
          <a:p>
            <a:pPr eaLnBrk="1" hangingPunct="1">
              <a:spcBef>
                <a:spcPct val="20000"/>
              </a:spcBef>
              <a:defRPr/>
            </a:pPr>
            <a:endParaRPr lang="en-US" sz="2200" dirty="0">
              <a:solidFill>
                <a:srgbClr val="000000"/>
              </a:solidFill>
            </a:endParaRPr>
          </a:p>
          <a:p>
            <a:pPr eaLnBrk="1" hangingPunct="1">
              <a:spcBef>
                <a:spcPct val="20000"/>
              </a:spcBef>
              <a:defRPr/>
            </a:pPr>
            <a:endParaRPr lang="en-US" sz="2200" dirty="0">
              <a:solidFill>
                <a:srgbClr val="000000"/>
              </a:solidFill>
            </a:endParaRPr>
          </a:p>
          <a:p>
            <a:pPr eaLnBrk="1" hangingPunct="1">
              <a:spcBef>
                <a:spcPct val="20000"/>
              </a:spcBef>
              <a:defRPr/>
            </a:pPr>
            <a:r>
              <a:rPr lang="en-US" sz="2200" b="1" i="1" dirty="0">
                <a:solidFill>
                  <a:srgbClr val="000000"/>
                </a:solidFill>
              </a:rPr>
              <a:t>Somatic cells </a:t>
            </a:r>
            <a:r>
              <a:rPr lang="en-US" sz="2200" dirty="0">
                <a:solidFill>
                  <a:srgbClr val="000000"/>
                </a:solidFill>
              </a:rPr>
              <a:t>(non-reproductive cells) have </a:t>
            </a:r>
            <a:r>
              <a:rPr lang="en-US" sz="2200" i="1" dirty="0">
                <a:solidFill>
                  <a:srgbClr val="000000"/>
                </a:solidFill>
              </a:rPr>
              <a:t>two sets </a:t>
            </a:r>
            <a:r>
              <a:rPr lang="en-US" sz="2200" dirty="0">
                <a:solidFill>
                  <a:srgbClr val="000000"/>
                </a:solidFill>
              </a:rPr>
              <a:t>of chromosomes</a:t>
            </a:r>
          </a:p>
          <a:p>
            <a:pPr eaLnBrk="1" hangingPunct="1">
              <a:spcBef>
                <a:spcPct val="20000"/>
              </a:spcBef>
              <a:defRPr/>
            </a:pPr>
            <a:r>
              <a:rPr lang="en-US" sz="2200" dirty="0">
                <a:solidFill>
                  <a:srgbClr val="000000"/>
                </a:solidFill>
              </a:rPr>
              <a:t>	These are duplicated via </a:t>
            </a:r>
            <a:r>
              <a:rPr lang="en-US" sz="2200" b="1" i="1" dirty="0">
                <a:solidFill>
                  <a:srgbClr val="000000"/>
                </a:solidFill>
              </a:rPr>
              <a:t>mitosis</a:t>
            </a:r>
          </a:p>
          <a:p>
            <a:pPr eaLnBrk="1" hangingPunct="1">
              <a:spcBef>
                <a:spcPct val="20000"/>
              </a:spcBef>
              <a:defRPr/>
            </a:pPr>
            <a:endParaRPr lang="en-US" sz="2200" dirty="0">
              <a:solidFill>
                <a:srgbClr val="000000"/>
              </a:solidFill>
            </a:endParaRPr>
          </a:p>
          <a:p>
            <a:pPr eaLnBrk="1" hangingPunct="1">
              <a:spcBef>
                <a:spcPct val="20000"/>
              </a:spcBef>
              <a:defRPr/>
            </a:pPr>
            <a:r>
              <a:rPr lang="en-US" sz="2200" b="1" i="1" dirty="0">
                <a:solidFill>
                  <a:srgbClr val="000000"/>
                </a:solidFill>
              </a:rPr>
              <a:t>Gametes or germ cells</a:t>
            </a:r>
            <a:r>
              <a:rPr lang="en-US" sz="2200" b="1" dirty="0">
                <a:solidFill>
                  <a:srgbClr val="000000"/>
                </a:solidFill>
              </a:rPr>
              <a:t> </a:t>
            </a:r>
            <a:r>
              <a:rPr lang="en-US" sz="2200" dirty="0">
                <a:solidFill>
                  <a:srgbClr val="000000"/>
                </a:solidFill>
              </a:rPr>
              <a:t>(reproductive cells: sperm and eggs) have half as many chromosomes as somatic cells</a:t>
            </a:r>
          </a:p>
          <a:p>
            <a:pPr eaLnBrk="1" hangingPunct="1">
              <a:spcBef>
                <a:spcPct val="20000"/>
              </a:spcBef>
              <a:defRPr/>
            </a:pPr>
            <a:r>
              <a:rPr lang="en-US" sz="2200" dirty="0">
                <a:solidFill>
                  <a:srgbClr val="000000"/>
                </a:solidFill>
              </a:rPr>
              <a:t>	These are duplicated via </a:t>
            </a:r>
            <a:r>
              <a:rPr lang="en-US" sz="2200" b="1" i="1" dirty="0">
                <a:solidFill>
                  <a:srgbClr val="000000"/>
                </a:solidFill>
              </a:rPr>
              <a:t>meiosis</a:t>
            </a:r>
          </a:p>
          <a:p>
            <a:pPr marL="0" indent="0" eaLnBrk="1" hangingPunct="1">
              <a:spcBef>
                <a:spcPct val="20000"/>
              </a:spcBef>
              <a:buFontTx/>
              <a:buNone/>
              <a:defRPr/>
            </a:pPr>
            <a:r>
              <a:rPr lang="en-US" sz="2200" dirty="0">
                <a:solidFill>
                  <a:srgbClr val="000000"/>
                </a:solidFill>
              </a:rPr>
              <a:t>     </a:t>
            </a:r>
          </a:p>
        </p:txBody>
      </p:sp>
    </p:spTree>
    <p:extLst>
      <p:ext uri="{BB962C8B-B14F-4D97-AF65-F5344CB8AC3E}">
        <p14:creationId xmlns:p14="http://schemas.microsoft.com/office/powerpoint/2010/main" val="6330968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6200" y="0"/>
            <a:ext cx="4114800" cy="5170647"/>
          </a:xfrm>
          <a:prstGeom prst="rect">
            <a:avLst/>
          </a:prstGeom>
          <a:noFill/>
        </p:spPr>
        <p:txBody>
          <a:bodyPr wrap="square" rtlCol="0">
            <a:spAutoFit/>
          </a:bodyPr>
          <a:lstStyle/>
          <a:p>
            <a:r>
              <a:rPr lang="en-US" dirty="0">
                <a:latin typeface="Calibri" charset="0"/>
                <a:ea typeface="Calibri" charset="0"/>
                <a:cs typeface="Calibri" charset="0"/>
              </a:rPr>
              <a:t>Most chromatin is loosely packed in the nucleus during interphase and condenses prior to mitosis</a:t>
            </a:r>
          </a:p>
          <a:p>
            <a:endParaRPr lang="en-US" sz="1400" dirty="0">
              <a:latin typeface="Calibri" charset="0"/>
              <a:ea typeface="Calibri" charset="0"/>
              <a:cs typeface="Calibri" charset="0"/>
            </a:endParaRPr>
          </a:p>
          <a:p>
            <a:r>
              <a:rPr lang="en-US" dirty="0">
                <a:latin typeface="Calibri" charset="0"/>
                <a:ea typeface="Calibri" charset="0"/>
                <a:cs typeface="Calibri" charset="0"/>
              </a:rPr>
              <a:t>Loosely packed chromatin is called </a:t>
            </a:r>
            <a:r>
              <a:rPr lang="en-US" b="1" dirty="0">
                <a:latin typeface="Calibri" charset="0"/>
                <a:ea typeface="Calibri" charset="0"/>
                <a:cs typeface="Calibri" charset="0"/>
              </a:rPr>
              <a:t>euchromatin</a:t>
            </a:r>
          </a:p>
          <a:p>
            <a:endParaRPr lang="en-US" sz="1400" b="1" dirty="0">
              <a:latin typeface="Calibri" charset="0"/>
              <a:ea typeface="Calibri" charset="0"/>
              <a:cs typeface="Calibri" charset="0"/>
            </a:endParaRPr>
          </a:p>
          <a:p>
            <a:r>
              <a:rPr lang="en-US" dirty="0">
                <a:latin typeface="Calibri" charset="0"/>
                <a:ea typeface="Calibri" charset="0"/>
                <a:cs typeface="Calibri" charset="0"/>
              </a:rPr>
              <a:t>During interphase a few regions of chromatin (centromeres and telomeres) are highly condensed into </a:t>
            </a:r>
            <a:r>
              <a:rPr lang="en-US" b="1" dirty="0">
                <a:latin typeface="Calibri" charset="0"/>
                <a:ea typeface="Calibri" charset="0"/>
                <a:cs typeface="Calibri" charset="0"/>
              </a:rPr>
              <a:t>heterochromatin</a:t>
            </a:r>
          </a:p>
          <a:p>
            <a:endParaRPr lang="en-US" sz="1400" b="1" dirty="0">
              <a:latin typeface="Calibri" charset="0"/>
              <a:ea typeface="Calibri" charset="0"/>
              <a:cs typeface="Calibri" charset="0"/>
            </a:endParaRPr>
          </a:p>
          <a:p>
            <a:r>
              <a:rPr lang="en-US" dirty="0">
                <a:latin typeface="Calibri" charset="0"/>
                <a:ea typeface="Calibri" charset="0"/>
                <a:cs typeface="Calibri" charset="0"/>
              </a:rPr>
              <a:t>Dense packing of the heterochromatin makes it difficult for the cell to </a:t>
            </a:r>
            <a:r>
              <a:rPr lang="en-US" b="1" dirty="0">
                <a:solidFill>
                  <a:srgbClr val="FF0000"/>
                </a:solidFill>
                <a:latin typeface="Calibri" charset="0"/>
                <a:ea typeface="Calibri" charset="0"/>
                <a:cs typeface="Calibri" charset="0"/>
              </a:rPr>
              <a:t>express genetic information</a:t>
            </a:r>
            <a:r>
              <a:rPr lang="en-US" dirty="0">
                <a:latin typeface="Calibri" charset="0"/>
                <a:ea typeface="Calibri" charset="0"/>
                <a:cs typeface="Calibri" charset="0"/>
              </a:rPr>
              <a:t> coded in these regions</a:t>
            </a:r>
          </a:p>
          <a:p>
            <a:endParaRPr lang="en-US" dirty="0">
              <a:latin typeface="Calibri" charset="0"/>
              <a:ea typeface="Calibri" charset="0"/>
              <a:cs typeface="Calibri" charset="0"/>
            </a:endParaRPr>
          </a:p>
          <a:p>
            <a:r>
              <a:rPr lang="en-US" b="1" dirty="0">
                <a:latin typeface="Calibri" charset="0"/>
                <a:ea typeface="Calibri" charset="0"/>
                <a:cs typeface="Calibri" charset="0"/>
              </a:rPr>
              <a:t>Karyotype</a:t>
            </a:r>
            <a:r>
              <a:rPr lang="en-US" dirty="0">
                <a:latin typeface="Calibri" charset="0"/>
                <a:ea typeface="Calibri" charset="0"/>
                <a:cs typeface="Calibri" charset="0"/>
              </a:rPr>
              <a:t>: organized picture of heterochromatin</a:t>
            </a:r>
          </a:p>
        </p:txBody>
      </p:sp>
      <p:pic>
        <p:nvPicPr>
          <p:cNvPr id="2" name="Picture 1" descr="Screen Shot 2018-10-15 at 8.41.11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140200" y="2908300"/>
            <a:ext cx="4902200" cy="3949700"/>
          </a:xfrm>
          <a:prstGeom prst="rect">
            <a:avLst/>
          </a:prstGeom>
        </p:spPr>
      </p:pic>
      <p:pic>
        <p:nvPicPr>
          <p:cNvPr id="4" name="Picture 3" descr="Screen Shot 2018-10-15 at 8.41.04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984750" y="342900"/>
            <a:ext cx="3289300" cy="2565400"/>
          </a:xfrm>
          <a:prstGeom prst="rect">
            <a:avLst/>
          </a:prstGeom>
        </p:spPr>
      </p:pic>
      <p:cxnSp>
        <p:nvCxnSpPr>
          <p:cNvPr id="7" name="Straight Arrow Connector 6"/>
          <p:cNvCxnSpPr/>
          <p:nvPr/>
        </p:nvCxnSpPr>
        <p:spPr>
          <a:xfrm>
            <a:off x="2806700" y="1447800"/>
            <a:ext cx="2004636" cy="100436"/>
          </a:xfrm>
          <a:prstGeom prst="straightConnector1">
            <a:avLst/>
          </a:prstGeom>
          <a:ln w="5715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1930400" y="4929929"/>
            <a:ext cx="4356100" cy="1153371"/>
          </a:xfrm>
          <a:prstGeom prst="straightConnector1">
            <a:avLst/>
          </a:prstGeom>
          <a:ln w="5715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825354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330"/>
            <a:ext cx="8229600" cy="1143000"/>
          </a:xfrm>
        </p:spPr>
        <p:txBody>
          <a:bodyPr>
            <a:normAutofit/>
          </a:bodyPr>
          <a:lstStyle/>
          <a:p>
            <a:r>
              <a:rPr lang="en-US" dirty="0"/>
              <a:t>Chromosomes</a:t>
            </a:r>
          </a:p>
        </p:txBody>
      </p:sp>
      <p:pic>
        <p:nvPicPr>
          <p:cNvPr id="23" name="Picture 22" descr="12_04CondensedChromosome-U.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61288" y="1275060"/>
            <a:ext cx="6821424" cy="2529840"/>
          </a:xfrm>
          <a:prstGeom prst="rect">
            <a:avLst/>
          </a:prstGeom>
        </p:spPr>
      </p:pic>
      <p:cxnSp>
        <p:nvCxnSpPr>
          <p:cNvPr id="24" name="Straight Connector 23"/>
          <p:cNvCxnSpPr/>
          <p:nvPr/>
        </p:nvCxnSpPr>
        <p:spPr bwMode="auto">
          <a:xfrm flipV="1">
            <a:off x="2474645" y="1827767"/>
            <a:ext cx="806125" cy="448676"/>
          </a:xfrm>
          <a:prstGeom prst="line">
            <a:avLst/>
          </a:prstGeom>
          <a:solidFill>
            <a:schemeClr val="accent1"/>
          </a:solidFill>
          <a:ln w="254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5" name="Straight Connector 24"/>
          <p:cNvCxnSpPr/>
          <p:nvPr/>
        </p:nvCxnSpPr>
        <p:spPr bwMode="auto">
          <a:xfrm>
            <a:off x="2467040" y="2272641"/>
            <a:ext cx="650223" cy="288978"/>
          </a:xfrm>
          <a:prstGeom prst="line">
            <a:avLst/>
          </a:prstGeom>
          <a:solidFill>
            <a:schemeClr val="accent1"/>
          </a:solidFill>
          <a:ln w="254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6" name="Straight Connector 25"/>
          <p:cNvCxnSpPr/>
          <p:nvPr/>
        </p:nvCxnSpPr>
        <p:spPr bwMode="auto">
          <a:xfrm>
            <a:off x="4858797" y="2550212"/>
            <a:ext cx="79852" cy="950586"/>
          </a:xfrm>
          <a:prstGeom prst="line">
            <a:avLst/>
          </a:prstGeom>
          <a:solidFill>
            <a:schemeClr val="accent1"/>
          </a:solidFill>
          <a:ln w="254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27" name="Text Box 31"/>
          <p:cNvSpPr txBox="1">
            <a:spLocks noChangeArrowheads="1"/>
          </p:cNvSpPr>
          <p:nvPr/>
        </p:nvSpPr>
        <p:spPr bwMode="auto">
          <a:xfrm>
            <a:off x="1171296" y="1869720"/>
            <a:ext cx="1108811" cy="2853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700" dirty="0">
                <a:latin typeface="Arial" charset="0"/>
              </a:rPr>
              <a:t>Sister</a:t>
            </a:r>
            <a:br>
              <a:rPr lang="en-US" sz="1700" dirty="0">
                <a:latin typeface="Arial" charset="0"/>
              </a:rPr>
            </a:br>
            <a:r>
              <a:rPr lang="en-US" sz="1700" dirty="0">
                <a:latin typeface="Arial" charset="0"/>
              </a:rPr>
              <a:t>chromatids</a:t>
            </a:r>
          </a:p>
        </p:txBody>
      </p:sp>
      <p:cxnSp>
        <p:nvCxnSpPr>
          <p:cNvPr id="28" name="Straight Connector 27"/>
          <p:cNvCxnSpPr/>
          <p:nvPr/>
        </p:nvCxnSpPr>
        <p:spPr bwMode="auto">
          <a:xfrm flipV="1">
            <a:off x="2479213" y="1827582"/>
            <a:ext cx="806125" cy="448676"/>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9" name="Straight Connector 28"/>
          <p:cNvCxnSpPr/>
          <p:nvPr/>
        </p:nvCxnSpPr>
        <p:spPr bwMode="auto">
          <a:xfrm>
            <a:off x="2471608" y="2272456"/>
            <a:ext cx="650223" cy="288978"/>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0" name="Straight Connector 29"/>
          <p:cNvCxnSpPr/>
          <p:nvPr/>
        </p:nvCxnSpPr>
        <p:spPr bwMode="auto">
          <a:xfrm>
            <a:off x="4858608" y="2550027"/>
            <a:ext cx="79852" cy="950586"/>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31" name="Text Box 31"/>
          <p:cNvSpPr txBox="1">
            <a:spLocks noChangeArrowheads="1"/>
          </p:cNvSpPr>
          <p:nvPr/>
        </p:nvSpPr>
        <p:spPr bwMode="auto">
          <a:xfrm>
            <a:off x="4277922" y="3432488"/>
            <a:ext cx="1399176" cy="243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700" dirty="0">
                <a:latin typeface="Arial" charset="0"/>
              </a:rPr>
              <a:t>Centromere</a:t>
            </a:r>
          </a:p>
        </p:txBody>
      </p:sp>
      <p:grpSp>
        <p:nvGrpSpPr>
          <p:cNvPr id="32" name="Group 31"/>
          <p:cNvGrpSpPr/>
          <p:nvPr/>
        </p:nvGrpSpPr>
        <p:grpSpPr>
          <a:xfrm>
            <a:off x="7043841" y="3373369"/>
            <a:ext cx="761372" cy="153253"/>
            <a:chOff x="8276167" y="4567767"/>
            <a:chExt cx="509058" cy="100541"/>
          </a:xfrm>
          <a:solidFill>
            <a:schemeClr val="bg1"/>
          </a:solidFill>
        </p:grpSpPr>
        <p:cxnSp>
          <p:nvCxnSpPr>
            <p:cNvPr id="33" name="Straight Connector 32"/>
            <p:cNvCxnSpPr/>
            <p:nvPr/>
          </p:nvCxnSpPr>
          <p:spPr bwMode="auto">
            <a:xfrm>
              <a:off x="8276167" y="4618038"/>
              <a:ext cx="509058" cy="0"/>
            </a:xfrm>
            <a:prstGeom prst="line">
              <a:avLst/>
            </a:prstGeom>
            <a:grp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4" name="Straight Connector 33"/>
            <p:cNvCxnSpPr/>
            <p:nvPr/>
          </p:nvCxnSpPr>
          <p:spPr bwMode="auto">
            <a:xfrm>
              <a:off x="8277437" y="4567767"/>
              <a:ext cx="0" cy="100541"/>
            </a:xfrm>
            <a:prstGeom prst="line">
              <a:avLst/>
            </a:prstGeom>
            <a:grp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5" name="Straight Connector 34"/>
            <p:cNvCxnSpPr/>
            <p:nvPr/>
          </p:nvCxnSpPr>
          <p:spPr bwMode="auto">
            <a:xfrm>
              <a:off x="8784167" y="4567767"/>
              <a:ext cx="0" cy="100541"/>
            </a:xfrm>
            <a:prstGeom prst="line">
              <a:avLst/>
            </a:prstGeom>
            <a:grp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sp>
        <p:nvSpPr>
          <p:cNvPr id="36" name="Text Box 31"/>
          <p:cNvSpPr txBox="1">
            <a:spLocks noChangeArrowheads="1"/>
          </p:cNvSpPr>
          <p:nvPr/>
        </p:nvSpPr>
        <p:spPr bwMode="auto">
          <a:xfrm>
            <a:off x="7059625" y="3513122"/>
            <a:ext cx="652513" cy="235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ct val="90000"/>
              </a:lnSpc>
            </a:pPr>
            <a:r>
              <a:rPr lang="en-US" sz="1700" dirty="0">
                <a:latin typeface="Arial" charset="0"/>
              </a:rPr>
              <a:t>0.5 </a:t>
            </a:r>
            <a:r>
              <a:rPr lang="en-US" sz="1700" dirty="0" err="1">
                <a:latin typeface="Arial"/>
                <a:ea typeface="Lucida Grande"/>
                <a:cs typeface="Arial"/>
              </a:rPr>
              <a:t>μ</a:t>
            </a:r>
            <a:r>
              <a:rPr lang="en-US" sz="1700" dirty="0" err="1">
                <a:latin typeface="Arial" charset="0"/>
              </a:rPr>
              <a:t>m</a:t>
            </a:r>
            <a:endParaRPr lang="en-US" sz="1700" dirty="0">
              <a:latin typeface="Arial" charset="0"/>
            </a:endParaRPr>
          </a:p>
        </p:txBody>
      </p:sp>
      <p:sp>
        <p:nvSpPr>
          <p:cNvPr id="18" name="Content Placeholder 2"/>
          <p:cNvSpPr txBox="1">
            <a:spLocks/>
          </p:cNvSpPr>
          <p:nvPr/>
        </p:nvSpPr>
        <p:spPr>
          <a:xfrm>
            <a:off x="0" y="2903872"/>
            <a:ext cx="2689980" cy="938994"/>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91440" algn="l">
              <a:spcBef>
                <a:spcPts val="0"/>
              </a:spcBef>
            </a:pPr>
            <a:r>
              <a:rPr lang="en-US" sz="2000" dirty="0">
                <a:solidFill>
                  <a:srgbClr val="000000"/>
                </a:solidFill>
              </a:rPr>
              <a:t>Each sister chromatid is attached along their lengths by proteins called </a:t>
            </a:r>
            <a:r>
              <a:rPr lang="en-US" sz="2000" b="1" dirty="0" err="1">
                <a:solidFill>
                  <a:srgbClr val="000000"/>
                </a:solidFill>
              </a:rPr>
              <a:t>cohesins</a:t>
            </a:r>
            <a:br>
              <a:rPr lang="en-US" sz="2000" dirty="0">
                <a:solidFill>
                  <a:srgbClr val="000000"/>
                </a:solidFill>
              </a:rPr>
            </a:br>
            <a:endParaRPr lang="en-US" sz="2000" dirty="0">
              <a:solidFill>
                <a:srgbClr val="000000"/>
              </a:solidFill>
            </a:endParaRPr>
          </a:p>
        </p:txBody>
      </p:sp>
      <p:sp>
        <p:nvSpPr>
          <p:cNvPr id="19" name="Content Placeholder 2"/>
          <p:cNvSpPr txBox="1">
            <a:spLocks/>
          </p:cNvSpPr>
          <p:nvPr/>
        </p:nvSpPr>
        <p:spPr>
          <a:xfrm>
            <a:off x="2419052" y="4368801"/>
            <a:ext cx="5528001" cy="553024"/>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91440" algn="l">
              <a:spcBef>
                <a:spcPts val="0"/>
              </a:spcBef>
            </a:pPr>
            <a:r>
              <a:rPr lang="en-US" sz="2000" dirty="0">
                <a:solidFill>
                  <a:srgbClr val="000000"/>
                </a:solidFill>
              </a:rPr>
              <a:t>The narrow </a:t>
            </a:r>
            <a:r>
              <a:rPr lang="en-US" altLang="ja-JP" sz="2000" dirty="0">
                <a:solidFill>
                  <a:srgbClr val="000000"/>
                </a:solidFill>
              </a:rPr>
              <a:t>“waist” of the chromosome where the two chromatids are most closely attached</a:t>
            </a:r>
            <a:endParaRPr lang="en-US" sz="2000" dirty="0">
              <a:solidFill>
                <a:srgbClr val="000000"/>
              </a:solidFill>
            </a:endParaRPr>
          </a:p>
        </p:txBody>
      </p:sp>
      <p:cxnSp>
        <p:nvCxnSpPr>
          <p:cNvPr id="4" name="Straight Arrow Connector 3"/>
          <p:cNvCxnSpPr/>
          <p:nvPr/>
        </p:nvCxnSpPr>
        <p:spPr>
          <a:xfrm flipV="1">
            <a:off x="4667721" y="3804902"/>
            <a:ext cx="175219" cy="41149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flipV="1">
            <a:off x="1155399" y="2519858"/>
            <a:ext cx="175219" cy="41149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783967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txBox="1">
            <a:spLocks/>
          </p:cNvSpPr>
          <p:nvPr/>
        </p:nvSpPr>
        <p:spPr>
          <a:xfrm>
            <a:off x="457200" y="-4497"/>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The Cell Cycle</a:t>
            </a:r>
          </a:p>
        </p:txBody>
      </p:sp>
      <p:pic>
        <p:nvPicPr>
          <p:cNvPr id="18" name="Picture 17"/>
          <p:cNvPicPr>
            <a:picLocks noChangeAspect="1"/>
          </p:cNvPicPr>
          <p:nvPr/>
        </p:nvPicPr>
        <p:blipFill>
          <a:blip r:embed="rId3"/>
          <a:stretch>
            <a:fillRect/>
          </a:stretch>
        </p:blipFill>
        <p:spPr>
          <a:xfrm>
            <a:off x="3322083" y="1607500"/>
            <a:ext cx="5706667" cy="3877824"/>
          </a:xfrm>
          <a:prstGeom prst="rect">
            <a:avLst/>
          </a:prstGeom>
        </p:spPr>
      </p:pic>
      <p:sp>
        <p:nvSpPr>
          <p:cNvPr id="5" name="Content Placeholder 2"/>
          <p:cNvSpPr txBox="1">
            <a:spLocks/>
          </p:cNvSpPr>
          <p:nvPr/>
        </p:nvSpPr>
        <p:spPr>
          <a:xfrm>
            <a:off x="3643746" y="5621867"/>
            <a:ext cx="5234209" cy="1009787"/>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400" dirty="0">
                <a:solidFill>
                  <a:srgbClr val="000000"/>
                </a:solidFill>
              </a:rPr>
              <a:t>“Duplication” ≠ doubling of chromosomes</a:t>
            </a:r>
          </a:p>
          <a:p>
            <a:pPr algn="l"/>
            <a:r>
              <a:rPr lang="en-US" sz="1400" dirty="0">
                <a:solidFill>
                  <a:srgbClr val="000000"/>
                </a:solidFill>
              </a:rPr>
              <a:t>“Duplication” = creating a sister chromatid after DNA (molecule) replication</a:t>
            </a:r>
          </a:p>
          <a:p>
            <a:pPr algn="l"/>
            <a:r>
              <a:rPr lang="en-US" sz="1400" dirty="0">
                <a:solidFill>
                  <a:srgbClr val="000000"/>
                </a:solidFill>
              </a:rPr>
              <a:t>“Duplication” = creating a second (identical) DNA molecule within a chromosome </a:t>
            </a:r>
          </a:p>
          <a:p>
            <a:pPr algn="l"/>
            <a:endParaRPr lang="en-US" sz="1400" dirty="0">
              <a:solidFill>
                <a:srgbClr val="000000"/>
              </a:solidFill>
            </a:endParaRPr>
          </a:p>
        </p:txBody>
      </p:sp>
      <p:cxnSp>
        <p:nvCxnSpPr>
          <p:cNvPr id="6" name="Straight Arrow Connector 5"/>
          <p:cNvCxnSpPr>
            <a:cxnSpLocks/>
          </p:cNvCxnSpPr>
          <p:nvPr/>
        </p:nvCxnSpPr>
        <p:spPr>
          <a:xfrm flipH="1" flipV="1">
            <a:off x="1811215" y="5485324"/>
            <a:ext cx="1726701" cy="682278"/>
          </a:xfrm>
          <a:prstGeom prst="straightConnector1">
            <a:avLst/>
          </a:prstGeom>
          <a:ln w="5715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7" name="Content Placeholder 2"/>
          <p:cNvSpPr>
            <a:spLocks noGrp="1"/>
          </p:cNvSpPr>
          <p:nvPr>
            <p:ph idx="1"/>
          </p:nvPr>
        </p:nvSpPr>
        <p:spPr>
          <a:xfrm>
            <a:off x="-1" y="983614"/>
            <a:ext cx="3537917" cy="5874385"/>
          </a:xfrm>
        </p:spPr>
        <p:txBody>
          <a:bodyPr>
            <a:normAutofit/>
          </a:bodyPr>
          <a:lstStyle/>
          <a:p>
            <a:r>
              <a:rPr lang="en-US" sz="2400" dirty="0">
                <a:solidFill>
                  <a:srgbClr val="000000"/>
                </a:solidFill>
              </a:rPr>
              <a:t>Interphase (about 90% of the cell cycle) can be divided into </a:t>
            </a:r>
            <a:r>
              <a:rPr lang="en-US" sz="2400" dirty="0" err="1">
                <a:solidFill>
                  <a:srgbClr val="000000"/>
                </a:solidFill>
              </a:rPr>
              <a:t>subphases</a:t>
            </a:r>
            <a:r>
              <a:rPr lang="en-US" sz="2400" dirty="0">
                <a:solidFill>
                  <a:srgbClr val="000000"/>
                </a:solidFill>
              </a:rPr>
              <a:t>	</a:t>
            </a:r>
            <a:br>
              <a:rPr lang="en-US" sz="2400" dirty="0">
                <a:solidFill>
                  <a:srgbClr val="000000"/>
                </a:solidFill>
              </a:rPr>
            </a:br>
            <a:endParaRPr lang="en-US" sz="2400" dirty="0">
              <a:solidFill>
                <a:srgbClr val="000000"/>
              </a:solidFill>
            </a:endParaRPr>
          </a:p>
          <a:p>
            <a:pPr lvl="1"/>
            <a:r>
              <a:rPr lang="en-US" sz="2000" b="1" dirty="0">
                <a:solidFill>
                  <a:srgbClr val="000000"/>
                </a:solidFill>
              </a:rPr>
              <a:t>G</a:t>
            </a:r>
            <a:r>
              <a:rPr lang="en-US" sz="2000" b="1" baseline="-25000" dirty="0">
                <a:solidFill>
                  <a:srgbClr val="000000"/>
                </a:solidFill>
              </a:rPr>
              <a:t>1</a:t>
            </a:r>
            <a:r>
              <a:rPr lang="en-US" sz="2000" b="1" dirty="0">
                <a:solidFill>
                  <a:srgbClr val="000000"/>
                </a:solidFill>
              </a:rPr>
              <a:t> phase</a:t>
            </a:r>
            <a:r>
              <a:rPr lang="en-US" sz="2000" dirty="0">
                <a:solidFill>
                  <a:srgbClr val="000000"/>
                </a:solidFill>
              </a:rPr>
              <a:t> (</a:t>
            </a:r>
            <a:r>
              <a:rPr lang="ja-JP" altLang="en-US" sz="2000">
                <a:solidFill>
                  <a:srgbClr val="000000"/>
                </a:solidFill>
              </a:rPr>
              <a:t>“</a:t>
            </a:r>
            <a:r>
              <a:rPr lang="en-US" altLang="ja-JP" sz="2000" dirty="0">
                <a:solidFill>
                  <a:srgbClr val="000000"/>
                </a:solidFill>
              </a:rPr>
              <a:t>first gap</a:t>
            </a:r>
            <a:r>
              <a:rPr lang="ja-JP" altLang="en-US" sz="2000" dirty="0">
                <a:solidFill>
                  <a:srgbClr val="000000"/>
                </a:solidFill>
              </a:rPr>
              <a:t>”</a:t>
            </a:r>
            <a:r>
              <a:rPr lang="en-US" altLang="ja-JP" sz="2000" dirty="0">
                <a:solidFill>
                  <a:srgbClr val="000000"/>
                </a:solidFill>
              </a:rPr>
              <a:t>)</a:t>
            </a:r>
          </a:p>
          <a:p>
            <a:pPr lvl="1"/>
            <a:r>
              <a:rPr lang="en-US" sz="2000" b="1" dirty="0">
                <a:solidFill>
                  <a:srgbClr val="000000"/>
                </a:solidFill>
              </a:rPr>
              <a:t>S phase</a:t>
            </a:r>
            <a:r>
              <a:rPr lang="en-US" sz="2000" dirty="0">
                <a:solidFill>
                  <a:srgbClr val="000000"/>
                </a:solidFill>
              </a:rPr>
              <a:t> (</a:t>
            </a:r>
            <a:r>
              <a:rPr lang="ja-JP" altLang="en-US" sz="2000" dirty="0">
                <a:solidFill>
                  <a:srgbClr val="000000"/>
                </a:solidFill>
              </a:rPr>
              <a:t>“</a:t>
            </a:r>
            <a:r>
              <a:rPr lang="en-US" altLang="ja-JP" sz="2000" dirty="0">
                <a:solidFill>
                  <a:srgbClr val="000000"/>
                </a:solidFill>
              </a:rPr>
              <a:t>synthesis</a:t>
            </a:r>
            <a:r>
              <a:rPr lang="ja-JP" altLang="en-US" sz="2000" dirty="0">
                <a:solidFill>
                  <a:srgbClr val="000000"/>
                </a:solidFill>
              </a:rPr>
              <a:t>”</a:t>
            </a:r>
            <a:r>
              <a:rPr lang="en-US" altLang="ja-JP" sz="2000" dirty="0">
                <a:solidFill>
                  <a:srgbClr val="000000"/>
                </a:solidFill>
              </a:rPr>
              <a:t>)</a:t>
            </a:r>
          </a:p>
          <a:p>
            <a:pPr lvl="1"/>
            <a:r>
              <a:rPr lang="en-US" sz="2000" b="1" dirty="0">
                <a:solidFill>
                  <a:srgbClr val="000000"/>
                </a:solidFill>
              </a:rPr>
              <a:t>G</a:t>
            </a:r>
            <a:r>
              <a:rPr lang="en-US" sz="2000" b="1" baseline="-25000" dirty="0">
                <a:solidFill>
                  <a:srgbClr val="000000"/>
                </a:solidFill>
              </a:rPr>
              <a:t>2</a:t>
            </a:r>
            <a:r>
              <a:rPr lang="en-US" sz="2000" b="1" dirty="0">
                <a:solidFill>
                  <a:srgbClr val="000000"/>
                </a:solidFill>
              </a:rPr>
              <a:t> phase</a:t>
            </a:r>
            <a:r>
              <a:rPr lang="en-US" sz="2000" dirty="0">
                <a:solidFill>
                  <a:srgbClr val="000000"/>
                </a:solidFill>
              </a:rPr>
              <a:t> (</a:t>
            </a:r>
            <a:r>
              <a:rPr lang="ja-JP" altLang="en-US" sz="2000" dirty="0">
                <a:solidFill>
                  <a:srgbClr val="000000"/>
                </a:solidFill>
              </a:rPr>
              <a:t>“</a:t>
            </a:r>
            <a:r>
              <a:rPr lang="en-US" altLang="ja-JP" sz="2000" dirty="0">
                <a:solidFill>
                  <a:srgbClr val="000000"/>
                </a:solidFill>
              </a:rPr>
              <a:t>second gap</a:t>
            </a:r>
            <a:r>
              <a:rPr lang="ja-JP" altLang="en-US" sz="2000" dirty="0">
                <a:solidFill>
                  <a:srgbClr val="000000"/>
                </a:solidFill>
              </a:rPr>
              <a:t>”</a:t>
            </a:r>
            <a:r>
              <a:rPr lang="en-US" altLang="ja-JP" sz="2000" dirty="0">
                <a:solidFill>
                  <a:srgbClr val="000000"/>
                </a:solidFill>
              </a:rPr>
              <a:t>)</a:t>
            </a:r>
            <a:br>
              <a:rPr lang="en-US" altLang="ja-JP" sz="2000" dirty="0">
                <a:solidFill>
                  <a:srgbClr val="000000"/>
                </a:solidFill>
              </a:rPr>
            </a:br>
            <a:endParaRPr lang="en-US" altLang="ja-JP" sz="2000" dirty="0">
              <a:solidFill>
                <a:srgbClr val="000000"/>
              </a:solidFill>
            </a:endParaRPr>
          </a:p>
          <a:p>
            <a:r>
              <a:rPr lang="en-US" sz="2400" dirty="0">
                <a:solidFill>
                  <a:srgbClr val="000000"/>
                </a:solidFill>
              </a:rPr>
              <a:t>The cell grows during all three phases, but chromosomes are </a:t>
            </a:r>
            <a:r>
              <a:rPr lang="en-US" sz="2400" i="1" dirty="0">
                <a:solidFill>
                  <a:srgbClr val="000000"/>
                </a:solidFill>
              </a:rPr>
              <a:t>duplicated</a:t>
            </a:r>
            <a:r>
              <a:rPr lang="en-US" sz="2400" dirty="0">
                <a:solidFill>
                  <a:srgbClr val="000000"/>
                </a:solidFill>
              </a:rPr>
              <a:t> only during the S phase </a:t>
            </a:r>
          </a:p>
        </p:txBody>
      </p:sp>
      <p:pic>
        <p:nvPicPr>
          <p:cNvPr id="7" name="Picture 6" descr="12_04CondensedChromosome-U.jpg">
            <a:extLst>
              <a:ext uri="{FF2B5EF4-FFF2-40B4-BE49-F238E27FC236}">
                <a16:creationId xmlns:a16="http://schemas.microsoft.com/office/drawing/2014/main" id="{20BCD368-974A-5246-8674-C9B9807A1E6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171902" y="411447"/>
            <a:ext cx="2856848" cy="1059510"/>
          </a:xfrm>
          <a:prstGeom prst="rect">
            <a:avLst/>
          </a:prstGeom>
        </p:spPr>
      </p:pic>
      <p:cxnSp>
        <p:nvCxnSpPr>
          <p:cNvPr id="8" name="Straight Arrow Connector 7">
            <a:extLst>
              <a:ext uri="{FF2B5EF4-FFF2-40B4-BE49-F238E27FC236}">
                <a16:creationId xmlns:a16="http://schemas.microsoft.com/office/drawing/2014/main" id="{DDF47C9F-279E-9944-8A9A-A60AC9C0551A}"/>
              </a:ext>
            </a:extLst>
          </p:cNvPr>
          <p:cNvCxnSpPr>
            <a:cxnSpLocks/>
          </p:cNvCxnSpPr>
          <p:nvPr/>
        </p:nvCxnSpPr>
        <p:spPr>
          <a:xfrm flipH="1">
            <a:off x="5267617" y="1605812"/>
            <a:ext cx="2163697" cy="2798650"/>
          </a:xfrm>
          <a:prstGeom prst="straightConnector1">
            <a:avLst/>
          </a:prstGeom>
          <a:ln w="5715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2" name="Content Placeholder 2">
            <a:extLst>
              <a:ext uri="{FF2B5EF4-FFF2-40B4-BE49-F238E27FC236}">
                <a16:creationId xmlns:a16="http://schemas.microsoft.com/office/drawing/2014/main" id="{9B135533-3C68-784E-99A1-07F0143B06CA}"/>
              </a:ext>
            </a:extLst>
          </p:cNvPr>
          <p:cNvSpPr txBox="1">
            <a:spLocks/>
          </p:cNvSpPr>
          <p:nvPr/>
        </p:nvSpPr>
        <p:spPr>
          <a:xfrm>
            <a:off x="6558409" y="1174040"/>
            <a:ext cx="2694209" cy="1009787"/>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400" dirty="0">
                <a:solidFill>
                  <a:srgbClr val="000000"/>
                </a:solidFill>
              </a:rPr>
              <a:t>Chromosomes only look like this during a brief moment right here!</a:t>
            </a:r>
          </a:p>
        </p:txBody>
      </p:sp>
    </p:spTree>
    <p:extLst>
      <p:ext uri="{BB962C8B-B14F-4D97-AF65-F5344CB8AC3E}">
        <p14:creationId xmlns:p14="http://schemas.microsoft.com/office/powerpoint/2010/main" val="23465268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12_04ChromosomeDuplicat-U">
            <a:extLst>
              <a:ext uri="{FF2B5EF4-FFF2-40B4-BE49-F238E27FC236}">
                <a16:creationId xmlns:a16="http://schemas.microsoft.com/office/drawing/2014/main" id="{8218EF62-B791-564E-B2F9-FEDE375E23CE}"/>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43768" y="455612"/>
            <a:ext cx="7256463" cy="6402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Content Placeholder 2"/>
          <p:cNvSpPr txBox="1">
            <a:spLocks/>
          </p:cNvSpPr>
          <p:nvPr/>
        </p:nvSpPr>
        <p:spPr>
          <a:xfrm>
            <a:off x="2965614" y="636972"/>
            <a:ext cx="4335865" cy="6221028"/>
          </a:xfrm>
          <a:prstGeom prst="rect">
            <a:avLst/>
          </a:prstGeom>
          <a:solidFill>
            <a:schemeClr val="bg1"/>
          </a:solidFill>
        </p:spPr>
        <p:txBody>
          <a:bodyPr vert="horz" lIns="91440" tIns="45720" rIns="91440" bIns="45720" rtlCol="0">
            <a:normAutofit fontScale="92500"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lgn="l">
              <a:buFont typeface="Arial"/>
              <a:buChar char="•"/>
            </a:pPr>
            <a:r>
              <a:rPr lang="en-US" dirty="0">
                <a:solidFill>
                  <a:srgbClr val="000000"/>
                </a:solidFill>
              </a:rPr>
              <a:t>One Chromosome after “duplication”</a:t>
            </a:r>
          </a:p>
          <a:p>
            <a:pPr marL="457200" indent="-457200" algn="l">
              <a:buFont typeface="Arial"/>
              <a:buChar char="•"/>
            </a:pPr>
            <a:r>
              <a:rPr lang="en-US" dirty="0">
                <a:solidFill>
                  <a:srgbClr val="000000"/>
                </a:solidFill>
              </a:rPr>
              <a:t>Two Sister Chromatids</a:t>
            </a:r>
          </a:p>
          <a:p>
            <a:pPr marL="914400" lvl="1" indent="-457200" algn="l">
              <a:buFont typeface="Arial"/>
              <a:buChar char="•"/>
            </a:pPr>
            <a:r>
              <a:rPr lang="en-US" dirty="0">
                <a:solidFill>
                  <a:srgbClr val="000000"/>
                </a:solidFill>
              </a:rPr>
              <a:t>Each with one </a:t>
            </a:r>
            <a:r>
              <a:rPr lang="en-US" i="1" dirty="0">
                <a:solidFill>
                  <a:srgbClr val="000000"/>
                </a:solidFill>
              </a:rPr>
              <a:t>identical</a:t>
            </a:r>
            <a:r>
              <a:rPr lang="en-US" dirty="0">
                <a:solidFill>
                  <a:srgbClr val="000000"/>
                </a:solidFill>
              </a:rPr>
              <a:t> copy of a DNA molecule</a:t>
            </a:r>
          </a:p>
          <a:p>
            <a:pPr marL="914400" lvl="1" indent="-457200" algn="l">
              <a:buFont typeface="Arial"/>
              <a:buChar char="•"/>
            </a:pPr>
            <a:r>
              <a:rPr lang="en-US" dirty="0">
                <a:solidFill>
                  <a:srgbClr val="000000"/>
                </a:solidFill>
              </a:rPr>
              <a:t>Two entire DNA molecules total</a:t>
            </a:r>
          </a:p>
          <a:p>
            <a:pPr marL="457200" indent="-457200" algn="l">
              <a:buFont typeface="Arial"/>
              <a:buChar char="•"/>
            </a:pPr>
            <a:r>
              <a:rPr lang="en-US" dirty="0">
                <a:solidFill>
                  <a:srgbClr val="000000"/>
                </a:solidFill>
              </a:rPr>
              <a:t>Each replicated DNA molecule with genes for various traits, but each is identical to the other and each share genes in the same linear sequence</a:t>
            </a:r>
          </a:p>
        </p:txBody>
      </p:sp>
      <p:sp>
        <p:nvSpPr>
          <p:cNvPr id="2" name="TextBox 1"/>
          <p:cNvSpPr txBox="1"/>
          <p:nvPr/>
        </p:nvSpPr>
        <p:spPr>
          <a:xfrm>
            <a:off x="10821193" y="7380287"/>
            <a:ext cx="184666" cy="369332"/>
          </a:xfrm>
          <a:prstGeom prst="rect">
            <a:avLst/>
          </a:prstGeom>
          <a:noFill/>
        </p:spPr>
        <p:txBody>
          <a:bodyPr wrap="none" rtlCol="0">
            <a:spAutoFit/>
          </a:bodyPr>
          <a:lstStyle/>
          <a:p>
            <a:endParaRPr lang="en-US" dirty="0"/>
          </a:p>
        </p:txBody>
      </p:sp>
      <p:sp>
        <p:nvSpPr>
          <p:cNvPr id="6" name="Rectangle 5">
            <a:extLst>
              <a:ext uri="{FF2B5EF4-FFF2-40B4-BE49-F238E27FC236}">
                <a16:creationId xmlns:a16="http://schemas.microsoft.com/office/drawing/2014/main" id="{9ECA48FD-6C9D-AB4B-A723-40C38A693F5B}"/>
              </a:ext>
            </a:extLst>
          </p:cNvPr>
          <p:cNvSpPr/>
          <p:nvPr/>
        </p:nvSpPr>
        <p:spPr>
          <a:xfrm>
            <a:off x="7301479" y="636972"/>
            <a:ext cx="1291771" cy="62210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ight Brace 7">
            <a:extLst>
              <a:ext uri="{FF2B5EF4-FFF2-40B4-BE49-F238E27FC236}">
                <a16:creationId xmlns:a16="http://schemas.microsoft.com/office/drawing/2014/main" id="{EF39714A-761A-6042-936D-6FF2B6A97427}"/>
              </a:ext>
            </a:extLst>
          </p:cNvPr>
          <p:cNvSpPr/>
          <p:nvPr/>
        </p:nvSpPr>
        <p:spPr>
          <a:xfrm rot="16200000">
            <a:off x="1610075" y="137225"/>
            <a:ext cx="735775" cy="1735267"/>
          </a:xfrm>
          <a:prstGeom prst="rightBrace">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cxnSp>
        <p:nvCxnSpPr>
          <p:cNvPr id="9" name="Straight Arrow Connector 8">
            <a:extLst>
              <a:ext uri="{FF2B5EF4-FFF2-40B4-BE49-F238E27FC236}">
                <a16:creationId xmlns:a16="http://schemas.microsoft.com/office/drawing/2014/main" id="{18502554-6F4F-BD4F-ADEF-3F2AB8FACF55}"/>
              </a:ext>
            </a:extLst>
          </p:cNvPr>
          <p:cNvCxnSpPr>
            <a:cxnSpLocks/>
          </p:cNvCxnSpPr>
          <p:nvPr/>
        </p:nvCxnSpPr>
        <p:spPr>
          <a:xfrm flipH="1">
            <a:off x="1625325" y="2234973"/>
            <a:ext cx="1815354" cy="169210"/>
          </a:xfrm>
          <a:prstGeom prst="straightConnector1">
            <a:avLst/>
          </a:prstGeom>
          <a:ln w="57150" cmpd="sng">
            <a:solidFill>
              <a:schemeClr val="accent6"/>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873574FD-DCC6-7F45-A40D-8E263024EC19}"/>
              </a:ext>
            </a:extLst>
          </p:cNvPr>
          <p:cNvCxnSpPr>
            <a:cxnSpLocks/>
          </p:cNvCxnSpPr>
          <p:nvPr/>
        </p:nvCxnSpPr>
        <p:spPr>
          <a:xfrm flipH="1">
            <a:off x="2250507" y="2271074"/>
            <a:ext cx="1190172" cy="314469"/>
          </a:xfrm>
          <a:prstGeom prst="straightConnector1">
            <a:avLst/>
          </a:prstGeom>
          <a:ln w="57150" cmpd="sng">
            <a:solidFill>
              <a:schemeClr val="accent6"/>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B799A394-8820-064E-A9B2-97B51E837649}"/>
              </a:ext>
            </a:extLst>
          </p:cNvPr>
          <p:cNvCxnSpPr>
            <a:cxnSpLocks/>
          </p:cNvCxnSpPr>
          <p:nvPr/>
        </p:nvCxnSpPr>
        <p:spPr>
          <a:xfrm flipH="1">
            <a:off x="1625325" y="1727169"/>
            <a:ext cx="1408954" cy="144947"/>
          </a:xfrm>
          <a:prstGeom prst="straightConnector1">
            <a:avLst/>
          </a:prstGeom>
          <a:ln w="57150" cmpd="sng">
            <a:solidFill>
              <a:schemeClr val="accent6"/>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3A616675-F089-DA48-B71C-DCC24DBC647B}"/>
              </a:ext>
            </a:extLst>
          </p:cNvPr>
          <p:cNvCxnSpPr>
            <a:cxnSpLocks/>
          </p:cNvCxnSpPr>
          <p:nvPr/>
        </p:nvCxnSpPr>
        <p:spPr>
          <a:xfrm flipH="1">
            <a:off x="2310519" y="1763270"/>
            <a:ext cx="723760" cy="290343"/>
          </a:xfrm>
          <a:prstGeom prst="straightConnector1">
            <a:avLst/>
          </a:prstGeom>
          <a:ln w="57150" cmpd="sng">
            <a:solidFill>
              <a:schemeClr val="accent6"/>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1E4BB8CA-FFFA-1343-9E81-EFB55DA4907A}"/>
              </a:ext>
            </a:extLst>
          </p:cNvPr>
          <p:cNvCxnSpPr>
            <a:cxnSpLocks/>
          </p:cNvCxnSpPr>
          <p:nvPr/>
        </p:nvCxnSpPr>
        <p:spPr>
          <a:xfrm flipH="1">
            <a:off x="1625325" y="3073799"/>
            <a:ext cx="1815358" cy="295661"/>
          </a:xfrm>
          <a:prstGeom prst="straightConnector1">
            <a:avLst/>
          </a:prstGeom>
          <a:ln w="57150" cmpd="sng">
            <a:solidFill>
              <a:schemeClr val="accent6"/>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0850C22F-4060-2A44-96FE-80792BA1342F}"/>
              </a:ext>
            </a:extLst>
          </p:cNvPr>
          <p:cNvCxnSpPr>
            <a:cxnSpLocks/>
          </p:cNvCxnSpPr>
          <p:nvPr/>
        </p:nvCxnSpPr>
        <p:spPr>
          <a:xfrm flipH="1">
            <a:off x="2250510" y="3109900"/>
            <a:ext cx="1190172" cy="314469"/>
          </a:xfrm>
          <a:prstGeom prst="straightConnector1">
            <a:avLst/>
          </a:prstGeom>
          <a:ln w="57150" cmpd="sng">
            <a:solidFill>
              <a:schemeClr val="accent6"/>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E8C1BB76-B208-6F42-8410-DE31D085D951}"/>
              </a:ext>
            </a:extLst>
          </p:cNvPr>
          <p:cNvCxnSpPr>
            <a:cxnSpLocks/>
          </p:cNvCxnSpPr>
          <p:nvPr/>
        </p:nvCxnSpPr>
        <p:spPr>
          <a:xfrm flipH="1">
            <a:off x="1625325" y="3878470"/>
            <a:ext cx="1408954" cy="610625"/>
          </a:xfrm>
          <a:prstGeom prst="straightConnector1">
            <a:avLst/>
          </a:prstGeom>
          <a:ln w="57150" cmpd="sng">
            <a:solidFill>
              <a:schemeClr val="accent6"/>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6DD8D906-0B9C-4B48-B0C2-142EB1818AF9}"/>
              </a:ext>
            </a:extLst>
          </p:cNvPr>
          <p:cNvCxnSpPr>
            <a:cxnSpLocks/>
          </p:cNvCxnSpPr>
          <p:nvPr/>
        </p:nvCxnSpPr>
        <p:spPr>
          <a:xfrm flipH="1">
            <a:off x="2310519" y="3914571"/>
            <a:ext cx="723760" cy="644766"/>
          </a:xfrm>
          <a:prstGeom prst="straightConnector1">
            <a:avLst/>
          </a:prstGeom>
          <a:ln w="57150" cmpd="sng">
            <a:solidFill>
              <a:schemeClr val="accent6"/>
            </a:solidFill>
            <a:tailEnd type="arrow"/>
          </a:ln>
          <a:effectLst/>
        </p:spPr>
        <p:style>
          <a:lnRef idx="2">
            <a:schemeClr val="accent1"/>
          </a:lnRef>
          <a:fillRef idx="0">
            <a:schemeClr val="accent1"/>
          </a:fillRef>
          <a:effectRef idx="1">
            <a:schemeClr val="accent1"/>
          </a:effectRef>
          <a:fontRef idx="minor">
            <a:schemeClr val="tx1"/>
          </a:fontRef>
        </p:style>
      </p:cxnSp>
      <p:sp>
        <p:nvSpPr>
          <p:cNvPr id="24" name="Curved Right Arrow 23">
            <a:extLst>
              <a:ext uri="{FF2B5EF4-FFF2-40B4-BE49-F238E27FC236}">
                <a16:creationId xmlns:a16="http://schemas.microsoft.com/office/drawing/2014/main" id="{1EDC7E6D-5DEE-5149-82A9-5469A3FBCE4E}"/>
              </a:ext>
            </a:extLst>
          </p:cNvPr>
          <p:cNvSpPr/>
          <p:nvPr/>
        </p:nvSpPr>
        <p:spPr>
          <a:xfrm rot="5400000">
            <a:off x="3312518" y="-1401322"/>
            <a:ext cx="579362" cy="3469091"/>
          </a:xfrm>
          <a:prstGeom prst="curvedRightArrow">
            <a:avLst/>
          </a:prstGeom>
          <a:solidFill>
            <a:schemeClr val="accent6"/>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39140800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ampbell11e_LectureDesign">
  <a:themeElements>
    <a:clrScheme name="1_CC4eActiveLectureQuestions 15">
      <a:dk1>
        <a:srgbClr val="000000"/>
      </a:dk1>
      <a:lt1>
        <a:srgbClr val="FFFFFF"/>
      </a:lt1>
      <a:dk2>
        <a:srgbClr val="0060AF"/>
      </a:dk2>
      <a:lt2>
        <a:srgbClr val="000000"/>
      </a:lt2>
      <a:accent1>
        <a:srgbClr val="F7955A"/>
      </a:accent1>
      <a:accent2>
        <a:srgbClr val="009247"/>
      </a:accent2>
      <a:accent3>
        <a:srgbClr val="FFFFFF"/>
      </a:accent3>
      <a:accent4>
        <a:srgbClr val="000000"/>
      </a:accent4>
      <a:accent5>
        <a:srgbClr val="FAC8B5"/>
      </a:accent5>
      <a:accent6>
        <a:srgbClr val="00843F"/>
      </a:accent6>
      <a:hlink>
        <a:srgbClr val="009999"/>
      </a:hlink>
      <a:folHlink>
        <a:srgbClr val="99CC00"/>
      </a:folHlink>
    </a:clrScheme>
    <a:fontScheme name="1_CC4eActiveLectureQuestions">
      <a:majorFont>
        <a:latin typeface="Times New Roman"/>
        <a:ea typeface="Arial"/>
        <a:cs typeface="Arial"/>
      </a:majorFont>
      <a:minorFont>
        <a:latin typeface="Tahoma"/>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defRPr>
        </a:defPPr>
      </a:lstStyle>
    </a:lnDef>
  </a:objectDefaults>
  <a:extraClrSchemeLst>
    <a:extraClrScheme>
      <a:clrScheme name="1_CC4eActiveLectureQuestion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C4eActiveLectureQuestion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C4eActiveLectureQuestion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C4eActiveLectureQuestion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C4eActiveLectureQuestion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C4eActiveLectureQuestion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C4eActiveLectureQuestions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C4eActiveLectureQuestion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C4eActiveLectureQuestion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C4eActiveLectureQuestion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C4eActiveLectureQuestion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C4eActiveLectureQuestion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CC4eActiveLectureQuestions 13">
        <a:dk1>
          <a:srgbClr val="000000"/>
        </a:dk1>
        <a:lt1>
          <a:srgbClr val="FFFFFF"/>
        </a:lt1>
        <a:dk2>
          <a:srgbClr val="005472"/>
        </a:dk2>
        <a:lt2>
          <a:srgbClr val="00000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C4eActiveLectureQuestions 14">
        <a:dk1>
          <a:srgbClr val="000000"/>
        </a:dk1>
        <a:lt1>
          <a:srgbClr val="FFFFFF"/>
        </a:lt1>
        <a:dk2>
          <a:srgbClr val="333399"/>
        </a:dk2>
        <a:lt2>
          <a:srgbClr val="000000"/>
        </a:lt2>
        <a:accent1>
          <a:srgbClr val="B7DAB8"/>
        </a:accent1>
        <a:accent2>
          <a:srgbClr val="005472"/>
        </a:accent2>
        <a:accent3>
          <a:srgbClr val="FFFFFF"/>
        </a:accent3>
        <a:accent4>
          <a:srgbClr val="000000"/>
        </a:accent4>
        <a:accent5>
          <a:srgbClr val="D8EAD8"/>
        </a:accent5>
        <a:accent6>
          <a:srgbClr val="004B67"/>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C4eActiveLectureQuestions 15">
        <a:dk1>
          <a:srgbClr val="000000"/>
        </a:dk1>
        <a:lt1>
          <a:srgbClr val="FFFFFF"/>
        </a:lt1>
        <a:dk2>
          <a:srgbClr val="0060AF"/>
        </a:dk2>
        <a:lt2>
          <a:srgbClr val="000000"/>
        </a:lt2>
        <a:accent1>
          <a:srgbClr val="F7955A"/>
        </a:accent1>
        <a:accent2>
          <a:srgbClr val="009247"/>
        </a:accent2>
        <a:accent3>
          <a:srgbClr val="FFFFFF"/>
        </a:accent3>
        <a:accent4>
          <a:srgbClr val="000000"/>
        </a:accent4>
        <a:accent5>
          <a:srgbClr val="FAC8B5"/>
        </a:accent5>
        <a:accent6>
          <a:srgbClr val="00843F"/>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Campbell11e_LectureDesign" id="{1E29558D-F693-462F-BFE8-09589E69881C}" vid="{70B05F25-2FB3-4FD4-980B-A633ABC17E0B}"/>
    </a:ext>
  </a:extLst>
</a:theme>
</file>

<file path=ppt/theme/theme3.xml><?xml version="1.0" encoding="utf-8"?>
<a:theme xmlns:a="http://schemas.openxmlformats.org/drawingml/2006/main" name="1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Campbell11e_LectureDesign">
  <a:themeElements>
    <a:clrScheme name="1_CC4eActiveLectureQuestions 15">
      <a:dk1>
        <a:srgbClr val="000000"/>
      </a:dk1>
      <a:lt1>
        <a:srgbClr val="FFFFFF"/>
      </a:lt1>
      <a:dk2>
        <a:srgbClr val="0060AF"/>
      </a:dk2>
      <a:lt2>
        <a:srgbClr val="000000"/>
      </a:lt2>
      <a:accent1>
        <a:srgbClr val="F7955A"/>
      </a:accent1>
      <a:accent2>
        <a:srgbClr val="009247"/>
      </a:accent2>
      <a:accent3>
        <a:srgbClr val="FFFFFF"/>
      </a:accent3>
      <a:accent4>
        <a:srgbClr val="000000"/>
      </a:accent4>
      <a:accent5>
        <a:srgbClr val="FAC8B5"/>
      </a:accent5>
      <a:accent6>
        <a:srgbClr val="00843F"/>
      </a:accent6>
      <a:hlink>
        <a:srgbClr val="009999"/>
      </a:hlink>
      <a:folHlink>
        <a:srgbClr val="99CC00"/>
      </a:folHlink>
    </a:clrScheme>
    <a:fontScheme name="1_CC4eActiveLectureQuestions">
      <a:majorFont>
        <a:latin typeface="Times New Roman"/>
        <a:ea typeface="Arial"/>
        <a:cs typeface="Arial"/>
      </a:majorFont>
      <a:minorFont>
        <a:latin typeface="Tahoma"/>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defRPr>
        </a:defPPr>
      </a:lstStyle>
    </a:lnDef>
  </a:objectDefaults>
  <a:extraClrSchemeLst>
    <a:extraClrScheme>
      <a:clrScheme name="1_CC4eActiveLectureQuestion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C4eActiveLectureQuestion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C4eActiveLectureQuestion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C4eActiveLectureQuestion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C4eActiveLectureQuestion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C4eActiveLectureQuestion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C4eActiveLectureQuestions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C4eActiveLectureQuestion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C4eActiveLectureQuestion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C4eActiveLectureQuestion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C4eActiveLectureQuestion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C4eActiveLectureQuestion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CC4eActiveLectureQuestions 13">
        <a:dk1>
          <a:srgbClr val="000000"/>
        </a:dk1>
        <a:lt1>
          <a:srgbClr val="FFFFFF"/>
        </a:lt1>
        <a:dk2>
          <a:srgbClr val="005472"/>
        </a:dk2>
        <a:lt2>
          <a:srgbClr val="00000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C4eActiveLectureQuestions 14">
        <a:dk1>
          <a:srgbClr val="000000"/>
        </a:dk1>
        <a:lt1>
          <a:srgbClr val="FFFFFF"/>
        </a:lt1>
        <a:dk2>
          <a:srgbClr val="333399"/>
        </a:dk2>
        <a:lt2>
          <a:srgbClr val="000000"/>
        </a:lt2>
        <a:accent1>
          <a:srgbClr val="B7DAB8"/>
        </a:accent1>
        <a:accent2>
          <a:srgbClr val="005472"/>
        </a:accent2>
        <a:accent3>
          <a:srgbClr val="FFFFFF"/>
        </a:accent3>
        <a:accent4>
          <a:srgbClr val="000000"/>
        </a:accent4>
        <a:accent5>
          <a:srgbClr val="D8EAD8"/>
        </a:accent5>
        <a:accent6>
          <a:srgbClr val="004B67"/>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C4eActiveLectureQuestions 15">
        <a:dk1>
          <a:srgbClr val="000000"/>
        </a:dk1>
        <a:lt1>
          <a:srgbClr val="FFFFFF"/>
        </a:lt1>
        <a:dk2>
          <a:srgbClr val="0060AF"/>
        </a:dk2>
        <a:lt2>
          <a:srgbClr val="000000"/>
        </a:lt2>
        <a:accent1>
          <a:srgbClr val="F7955A"/>
        </a:accent1>
        <a:accent2>
          <a:srgbClr val="009247"/>
        </a:accent2>
        <a:accent3>
          <a:srgbClr val="FFFFFF"/>
        </a:accent3>
        <a:accent4>
          <a:srgbClr val="000000"/>
        </a:accent4>
        <a:accent5>
          <a:srgbClr val="FAC8B5"/>
        </a:accent5>
        <a:accent6>
          <a:srgbClr val="00843F"/>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Campbell11e_LectureDesign" id="{1E29558D-F693-462F-BFE8-09589E69881C}" vid="{70B05F25-2FB3-4FD4-980B-A633ABC17E0B}"/>
    </a:ext>
  </a:extLst>
</a:theme>
</file>

<file path=ppt/theme/theme6.xml><?xml version="1.0" encoding="utf-8"?>
<a:theme xmlns:a="http://schemas.openxmlformats.org/drawingml/2006/main" name="3_Campbell11e_LectureDesign">
  <a:themeElements>
    <a:clrScheme name="1_CC4eActiveLectureQuestions 15">
      <a:dk1>
        <a:srgbClr val="000000"/>
      </a:dk1>
      <a:lt1>
        <a:srgbClr val="FFFFFF"/>
      </a:lt1>
      <a:dk2>
        <a:srgbClr val="0060AF"/>
      </a:dk2>
      <a:lt2>
        <a:srgbClr val="000000"/>
      </a:lt2>
      <a:accent1>
        <a:srgbClr val="F7955A"/>
      </a:accent1>
      <a:accent2>
        <a:srgbClr val="009247"/>
      </a:accent2>
      <a:accent3>
        <a:srgbClr val="FFFFFF"/>
      </a:accent3>
      <a:accent4>
        <a:srgbClr val="000000"/>
      </a:accent4>
      <a:accent5>
        <a:srgbClr val="FAC8B5"/>
      </a:accent5>
      <a:accent6>
        <a:srgbClr val="00843F"/>
      </a:accent6>
      <a:hlink>
        <a:srgbClr val="009999"/>
      </a:hlink>
      <a:folHlink>
        <a:srgbClr val="99CC00"/>
      </a:folHlink>
    </a:clrScheme>
    <a:fontScheme name="1_CC4eActiveLectureQuestions">
      <a:majorFont>
        <a:latin typeface="Times New Roman"/>
        <a:ea typeface="Arial"/>
        <a:cs typeface="Arial"/>
      </a:majorFont>
      <a:minorFont>
        <a:latin typeface="Tahoma"/>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defRPr>
        </a:defPPr>
      </a:lstStyle>
    </a:lnDef>
  </a:objectDefaults>
  <a:extraClrSchemeLst>
    <a:extraClrScheme>
      <a:clrScheme name="1_CC4eActiveLectureQuestion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C4eActiveLectureQuestion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C4eActiveLectureQuestion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C4eActiveLectureQuestion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C4eActiveLectureQuestion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C4eActiveLectureQuestion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C4eActiveLectureQuestions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C4eActiveLectureQuestion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C4eActiveLectureQuestion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C4eActiveLectureQuestion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C4eActiveLectureQuestion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C4eActiveLectureQuestion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CC4eActiveLectureQuestions 13">
        <a:dk1>
          <a:srgbClr val="000000"/>
        </a:dk1>
        <a:lt1>
          <a:srgbClr val="FFFFFF"/>
        </a:lt1>
        <a:dk2>
          <a:srgbClr val="005472"/>
        </a:dk2>
        <a:lt2>
          <a:srgbClr val="00000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C4eActiveLectureQuestions 14">
        <a:dk1>
          <a:srgbClr val="000000"/>
        </a:dk1>
        <a:lt1>
          <a:srgbClr val="FFFFFF"/>
        </a:lt1>
        <a:dk2>
          <a:srgbClr val="333399"/>
        </a:dk2>
        <a:lt2>
          <a:srgbClr val="000000"/>
        </a:lt2>
        <a:accent1>
          <a:srgbClr val="B7DAB8"/>
        </a:accent1>
        <a:accent2>
          <a:srgbClr val="005472"/>
        </a:accent2>
        <a:accent3>
          <a:srgbClr val="FFFFFF"/>
        </a:accent3>
        <a:accent4>
          <a:srgbClr val="000000"/>
        </a:accent4>
        <a:accent5>
          <a:srgbClr val="D8EAD8"/>
        </a:accent5>
        <a:accent6>
          <a:srgbClr val="004B67"/>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C4eActiveLectureQuestions 15">
        <a:dk1>
          <a:srgbClr val="000000"/>
        </a:dk1>
        <a:lt1>
          <a:srgbClr val="FFFFFF"/>
        </a:lt1>
        <a:dk2>
          <a:srgbClr val="0060AF"/>
        </a:dk2>
        <a:lt2>
          <a:srgbClr val="000000"/>
        </a:lt2>
        <a:accent1>
          <a:srgbClr val="F7955A"/>
        </a:accent1>
        <a:accent2>
          <a:srgbClr val="009247"/>
        </a:accent2>
        <a:accent3>
          <a:srgbClr val="FFFFFF"/>
        </a:accent3>
        <a:accent4>
          <a:srgbClr val="000000"/>
        </a:accent4>
        <a:accent5>
          <a:srgbClr val="FAC8B5"/>
        </a:accent5>
        <a:accent6>
          <a:srgbClr val="00843F"/>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Campbell11e_LectureDesign" id="{1E29558D-F693-462F-BFE8-09589E69881C}" vid="{70B05F25-2FB3-4FD4-980B-A633ABC17E0B}"/>
    </a:ext>
  </a:extLst>
</a:theme>
</file>

<file path=ppt/theme/theme7.xml><?xml version="1.0" encoding="utf-8"?>
<a:theme xmlns:a="http://schemas.openxmlformats.org/drawingml/2006/main" name="4_Campbell11e_LectureDesign">
  <a:themeElements>
    <a:clrScheme name="1_CC4eActiveLectureQuestions 15">
      <a:dk1>
        <a:srgbClr val="000000"/>
      </a:dk1>
      <a:lt1>
        <a:srgbClr val="FFFFFF"/>
      </a:lt1>
      <a:dk2>
        <a:srgbClr val="0060AF"/>
      </a:dk2>
      <a:lt2>
        <a:srgbClr val="000000"/>
      </a:lt2>
      <a:accent1>
        <a:srgbClr val="F7955A"/>
      </a:accent1>
      <a:accent2>
        <a:srgbClr val="009247"/>
      </a:accent2>
      <a:accent3>
        <a:srgbClr val="FFFFFF"/>
      </a:accent3>
      <a:accent4>
        <a:srgbClr val="000000"/>
      </a:accent4>
      <a:accent5>
        <a:srgbClr val="FAC8B5"/>
      </a:accent5>
      <a:accent6>
        <a:srgbClr val="00843F"/>
      </a:accent6>
      <a:hlink>
        <a:srgbClr val="009999"/>
      </a:hlink>
      <a:folHlink>
        <a:srgbClr val="99CC00"/>
      </a:folHlink>
    </a:clrScheme>
    <a:fontScheme name="1_CC4eActiveLectureQuestions">
      <a:majorFont>
        <a:latin typeface="Times New Roman"/>
        <a:ea typeface="Arial"/>
        <a:cs typeface="Arial"/>
      </a:majorFont>
      <a:minorFont>
        <a:latin typeface="Tahoma"/>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defRPr>
        </a:defPPr>
      </a:lstStyle>
    </a:lnDef>
  </a:objectDefaults>
  <a:extraClrSchemeLst>
    <a:extraClrScheme>
      <a:clrScheme name="1_CC4eActiveLectureQuestion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C4eActiveLectureQuestion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C4eActiveLectureQuestion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C4eActiveLectureQuestion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C4eActiveLectureQuestion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C4eActiveLectureQuestion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C4eActiveLectureQuestions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C4eActiveLectureQuestion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C4eActiveLectureQuestion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C4eActiveLectureQuestion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C4eActiveLectureQuestion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C4eActiveLectureQuestion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CC4eActiveLectureQuestions 13">
        <a:dk1>
          <a:srgbClr val="000000"/>
        </a:dk1>
        <a:lt1>
          <a:srgbClr val="FFFFFF"/>
        </a:lt1>
        <a:dk2>
          <a:srgbClr val="005472"/>
        </a:dk2>
        <a:lt2>
          <a:srgbClr val="00000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C4eActiveLectureQuestions 14">
        <a:dk1>
          <a:srgbClr val="000000"/>
        </a:dk1>
        <a:lt1>
          <a:srgbClr val="FFFFFF"/>
        </a:lt1>
        <a:dk2>
          <a:srgbClr val="333399"/>
        </a:dk2>
        <a:lt2>
          <a:srgbClr val="000000"/>
        </a:lt2>
        <a:accent1>
          <a:srgbClr val="B7DAB8"/>
        </a:accent1>
        <a:accent2>
          <a:srgbClr val="005472"/>
        </a:accent2>
        <a:accent3>
          <a:srgbClr val="FFFFFF"/>
        </a:accent3>
        <a:accent4>
          <a:srgbClr val="000000"/>
        </a:accent4>
        <a:accent5>
          <a:srgbClr val="D8EAD8"/>
        </a:accent5>
        <a:accent6>
          <a:srgbClr val="004B67"/>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C4eActiveLectureQuestions 15">
        <a:dk1>
          <a:srgbClr val="000000"/>
        </a:dk1>
        <a:lt1>
          <a:srgbClr val="FFFFFF"/>
        </a:lt1>
        <a:dk2>
          <a:srgbClr val="0060AF"/>
        </a:dk2>
        <a:lt2>
          <a:srgbClr val="000000"/>
        </a:lt2>
        <a:accent1>
          <a:srgbClr val="F7955A"/>
        </a:accent1>
        <a:accent2>
          <a:srgbClr val="009247"/>
        </a:accent2>
        <a:accent3>
          <a:srgbClr val="FFFFFF"/>
        </a:accent3>
        <a:accent4>
          <a:srgbClr val="000000"/>
        </a:accent4>
        <a:accent5>
          <a:srgbClr val="FAC8B5"/>
        </a:accent5>
        <a:accent6>
          <a:srgbClr val="00843F"/>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Campbell11e_LectureDesign" id="{1E29558D-F693-462F-BFE8-09589E69881C}" vid="{70B05F25-2FB3-4FD4-980B-A633ABC17E0B}"/>
    </a:ext>
  </a:extLst>
</a:theme>
</file>

<file path=ppt/theme/theme8.xml><?xml version="1.0" encoding="utf-8"?>
<a:theme xmlns:a="http://schemas.openxmlformats.org/drawingml/2006/main" name="5_Campbell11e_LectureDesign">
  <a:themeElements>
    <a:clrScheme name="1_CC4eActiveLectureQuestions 15">
      <a:dk1>
        <a:srgbClr val="000000"/>
      </a:dk1>
      <a:lt1>
        <a:srgbClr val="FFFFFF"/>
      </a:lt1>
      <a:dk2>
        <a:srgbClr val="0060AF"/>
      </a:dk2>
      <a:lt2>
        <a:srgbClr val="000000"/>
      </a:lt2>
      <a:accent1>
        <a:srgbClr val="F7955A"/>
      </a:accent1>
      <a:accent2>
        <a:srgbClr val="009247"/>
      </a:accent2>
      <a:accent3>
        <a:srgbClr val="FFFFFF"/>
      </a:accent3>
      <a:accent4>
        <a:srgbClr val="000000"/>
      </a:accent4>
      <a:accent5>
        <a:srgbClr val="FAC8B5"/>
      </a:accent5>
      <a:accent6>
        <a:srgbClr val="00843F"/>
      </a:accent6>
      <a:hlink>
        <a:srgbClr val="009999"/>
      </a:hlink>
      <a:folHlink>
        <a:srgbClr val="99CC00"/>
      </a:folHlink>
    </a:clrScheme>
    <a:fontScheme name="1_CC4eActiveLectureQuestions">
      <a:majorFont>
        <a:latin typeface="Times New Roman"/>
        <a:ea typeface="Arial"/>
        <a:cs typeface="Arial"/>
      </a:majorFont>
      <a:minorFont>
        <a:latin typeface="Tahoma"/>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defRPr>
        </a:defPPr>
      </a:lstStyle>
    </a:lnDef>
  </a:objectDefaults>
  <a:extraClrSchemeLst>
    <a:extraClrScheme>
      <a:clrScheme name="1_CC4eActiveLectureQuestion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C4eActiveLectureQuestion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C4eActiveLectureQuestion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C4eActiveLectureQuestion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C4eActiveLectureQuestion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C4eActiveLectureQuestion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C4eActiveLectureQuestions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C4eActiveLectureQuestion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C4eActiveLectureQuestion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C4eActiveLectureQuestion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C4eActiveLectureQuestion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C4eActiveLectureQuestion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CC4eActiveLectureQuestions 13">
        <a:dk1>
          <a:srgbClr val="000000"/>
        </a:dk1>
        <a:lt1>
          <a:srgbClr val="FFFFFF"/>
        </a:lt1>
        <a:dk2>
          <a:srgbClr val="005472"/>
        </a:dk2>
        <a:lt2>
          <a:srgbClr val="00000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C4eActiveLectureQuestions 14">
        <a:dk1>
          <a:srgbClr val="000000"/>
        </a:dk1>
        <a:lt1>
          <a:srgbClr val="FFFFFF"/>
        </a:lt1>
        <a:dk2>
          <a:srgbClr val="333399"/>
        </a:dk2>
        <a:lt2>
          <a:srgbClr val="000000"/>
        </a:lt2>
        <a:accent1>
          <a:srgbClr val="B7DAB8"/>
        </a:accent1>
        <a:accent2>
          <a:srgbClr val="005472"/>
        </a:accent2>
        <a:accent3>
          <a:srgbClr val="FFFFFF"/>
        </a:accent3>
        <a:accent4>
          <a:srgbClr val="000000"/>
        </a:accent4>
        <a:accent5>
          <a:srgbClr val="D8EAD8"/>
        </a:accent5>
        <a:accent6>
          <a:srgbClr val="004B67"/>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C4eActiveLectureQuestions 15">
        <a:dk1>
          <a:srgbClr val="000000"/>
        </a:dk1>
        <a:lt1>
          <a:srgbClr val="FFFFFF"/>
        </a:lt1>
        <a:dk2>
          <a:srgbClr val="0060AF"/>
        </a:dk2>
        <a:lt2>
          <a:srgbClr val="000000"/>
        </a:lt2>
        <a:accent1>
          <a:srgbClr val="F7955A"/>
        </a:accent1>
        <a:accent2>
          <a:srgbClr val="009247"/>
        </a:accent2>
        <a:accent3>
          <a:srgbClr val="FFFFFF"/>
        </a:accent3>
        <a:accent4>
          <a:srgbClr val="000000"/>
        </a:accent4>
        <a:accent5>
          <a:srgbClr val="FAC8B5"/>
        </a:accent5>
        <a:accent6>
          <a:srgbClr val="00843F"/>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Campbell11e_LectureDesign" id="{1E29558D-F693-462F-BFE8-09589E69881C}" vid="{70B05F25-2FB3-4FD4-980B-A633ABC17E0B}"/>
    </a:ext>
  </a:extLst>
</a:theme>
</file>

<file path=ppt/theme/theme9.xml><?xml version="1.0" encoding="utf-8"?>
<a:theme xmlns:a="http://schemas.openxmlformats.org/drawingml/2006/main" name="2_Campbell11e_LectureDesign">
  <a:themeElements>
    <a:clrScheme name="1_CC4eActiveLectureQuestions 15">
      <a:dk1>
        <a:srgbClr val="000000"/>
      </a:dk1>
      <a:lt1>
        <a:srgbClr val="FFFFFF"/>
      </a:lt1>
      <a:dk2>
        <a:srgbClr val="0060AF"/>
      </a:dk2>
      <a:lt2>
        <a:srgbClr val="000000"/>
      </a:lt2>
      <a:accent1>
        <a:srgbClr val="F7955A"/>
      </a:accent1>
      <a:accent2>
        <a:srgbClr val="009247"/>
      </a:accent2>
      <a:accent3>
        <a:srgbClr val="FFFFFF"/>
      </a:accent3>
      <a:accent4>
        <a:srgbClr val="000000"/>
      </a:accent4>
      <a:accent5>
        <a:srgbClr val="FAC8B5"/>
      </a:accent5>
      <a:accent6>
        <a:srgbClr val="00843F"/>
      </a:accent6>
      <a:hlink>
        <a:srgbClr val="009999"/>
      </a:hlink>
      <a:folHlink>
        <a:srgbClr val="99CC00"/>
      </a:folHlink>
    </a:clrScheme>
    <a:fontScheme name="1_CC4eActiveLectureQuestions">
      <a:majorFont>
        <a:latin typeface="Times New Roman"/>
        <a:ea typeface="Arial"/>
        <a:cs typeface="Arial"/>
      </a:majorFont>
      <a:minorFont>
        <a:latin typeface="Tahoma"/>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defRPr>
        </a:defPPr>
      </a:lstStyle>
    </a:lnDef>
  </a:objectDefaults>
  <a:extraClrSchemeLst>
    <a:extraClrScheme>
      <a:clrScheme name="1_CC4eActiveLectureQuestion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C4eActiveLectureQuestion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C4eActiveLectureQuestion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C4eActiveLectureQuestion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C4eActiveLectureQuestion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C4eActiveLectureQuestion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C4eActiveLectureQuestions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C4eActiveLectureQuestion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C4eActiveLectureQuestion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C4eActiveLectureQuestion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C4eActiveLectureQuestion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C4eActiveLectureQuestion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CC4eActiveLectureQuestions 13">
        <a:dk1>
          <a:srgbClr val="000000"/>
        </a:dk1>
        <a:lt1>
          <a:srgbClr val="FFFFFF"/>
        </a:lt1>
        <a:dk2>
          <a:srgbClr val="005472"/>
        </a:dk2>
        <a:lt2>
          <a:srgbClr val="00000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C4eActiveLectureQuestions 14">
        <a:dk1>
          <a:srgbClr val="000000"/>
        </a:dk1>
        <a:lt1>
          <a:srgbClr val="FFFFFF"/>
        </a:lt1>
        <a:dk2>
          <a:srgbClr val="333399"/>
        </a:dk2>
        <a:lt2>
          <a:srgbClr val="000000"/>
        </a:lt2>
        <a:accent1>
          <a:srgbClr val="B7DAB8"/>
        </a:accent1>
        <a:accent2>
          <a:srgbClr val="005472"/>
        </a:accent2>
        <a:accent3>
          <a:srgbClr val="FFFFFF"/>
        </a:accent3>
        <a:accent4>
          <a:srgbClr val="000000"/>
        </a:accent4>
        <a:accent5>
          <a:srgbClr val="D8EAD8"/>
        </a:accent5>
        <a:accent6>
          <a:srgbClr val="004B67"/>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C4eActiveLectureQuestions 15">
        <a:dk1>
          <a:srgbClr val="000000"/>
        </a:dk1>
        <a:lt1>
          <a:srgbClr val="FFFFFF"/>
        </a:lt1>
        <a:dk2>
          <a:srgbClr val="0060AF"/>
        </a:dk2>
        <a:lt2>
          <a:srgbClr val="000000"/>
        </a:lt2>
        <a:accent1>
          <a:srgbClr val="F7955A"/>
        </a:accent1>
        <a:accent2>
          <a:srgbClr val="009247"/>
        </a:accent2>
        <a:accent3>
          <a:srgbClr val="FFFFFF"/>
        </a:accent3>
        <a:accent4>
          <a:srgbClr val="000000"/>
        </a:accent4>
        <a:accent5>
          <a:srgbClr val="FAC8B5"/>
        </a:accent5>
        <a:accent6>
          <a:srgbClr val="00843F"/>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Campbell11e_LectureDesign" id="{1E29558D-F693-462F-BFE8-09589E69881C}" vid="{70B05F25-2FB3-4FD4-980B-A633ABC17E0B}"/>
    </a:ext>
  </a:extLst>
</a:theme>
</file>

<file path=docProps/app.xml><?xml version="1.0" encoding="utf-8"?>
<Properties xmlns="http://schemas.openxmlformats.org/officeDocument/2006/extended-properties" xmlns:vt="http://schemas.openxmlformats.org/officeDocument/2006/docPropsVTypes">
  <TotalTime>6282</TotalTime>
  <Words>799</Words>
  <Application>Microsoft Macintosh PowerPoint</Application>
  <PresentationFormat>On-screen Show (4:3)</PresentationFormat>
  <Paragraphs>229</Paragraphs>
  <Slides>22</Slides>
  <Notes>20</Notes>
  <HiddenSlides>0</HiddenSlides>
  <MMClips>1</MMClips>
  <ScaleCrop>false</ScaleCrop>
  <HeadingPairs>
    <vt:vector size="6" baseType="variant">
      <vt:variant>
        <vt:lpstr>Fonts Used</vt:lpstr>
      </vt:variant>
      <vt:variant>
        <vt:i4>7</vt:i4>
      </vt:variant>
      <vt:variant>
        <vt:lpstr>Theme</vt:lpstr>
      </vt:variant>
      <vt:variant>
        <vt:i4>9</vt:i4>
      </vt:variant>
      <vt:variant>
        <vt:lpstr>Slide Titles</vt:lpstr>
      </vt:variant>
      <vt:variant>
        <vt:i4>22</vt:i4>
      </vt:variant>
    </vt:vector>
  </HeadingPairs>
  <TitlesOfParts>
    <vt:vector size="38" baseType="lpstr">
      <vt:lpstr>Arial</vt:lpstr>
      <vt:lpstr>Calibri</vt:lpstr>
      <vt:lpstr>Calibri Regular</vt:lpstr>
      <vt:lpstr>Tahoma</vt:lpstr>
      <vt:lpstr>Times</vt:lpstr>
      <vt:lpstr>Times New Roman</vt:lpstr>
      <vt:lpstr>Wingdings</vt:lpstr>
      <vt:lpstr>Office Theme</vt:lpstr>
      <vt:lpstr>Campbell11e_LectureDesign</vt:lpstr>
      <vt:lpstr>1_Blank</vt:lpstr>
      <vt:lpstr>3_Blank</vt:lpstr>
      <vt:lpstr>1_Campbell11e_LectureDesign</vt:lpstr>
      <vt:lpstr>3_Campbell11e_LectureDesign</vt:lpstr>
      <vt:lpstr>4_Campbell11e_LectureDesign</vt:lpstr>
      <vt:lpstr>5_Campbell11e_LectureDesign</vt:lpstr>
      <vt:lpstr>2_Campbell11e_LectureDesign</vt:lpstr>
      <vt:lpstr>BIO10</vt:lpstr>
      <vt:lpstr>The Key Roles of Cell Division</vt:lpstr>
      <vt:lpstr>PowerPoint Presentation</vt:lpstr>
      <vt:lpstr>There are different forms of cell division</vt:lpstr>
      <vt:lpstr>PowerPoint Presentation</vt:lpstr>
      <vt:lpstr>PowerPoint Presentation</vt:lpstr>
      <vt:lpstr>Chromosomes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Cytokinesis: A Closer Look</vt:lpstr>
      <vt:lpstr>PowerPoint Presentation</vt:lpstr>
      <vt:lpstr>PowerPoint Presentation</vt:lpstr>
      <vt:lpstr>Mitosis in Plants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BIOL190: Introduction to Evolution</dc:title>
  <dc:creator>pwb</dc:creator>
  <cp:lastModifiedBy>Bradley, Paul</cp:lastModifiedBy>
  <cp:revision>248</cp:revision>
  <cp:lastPrinted>2018-10-17T15:35:11Z</cp:lastPrinted>
  <dcterms:created xsi:type="dcterms:W3CDTF">2015-09-02T18:00:13Z</dcterms:created>
  <dcterms:modified xsi:type="dcterms:W3CDTF">2022-03-14T21:39:37Z</dcterms:modified>
</cp:coreProperties>
</file>