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4" r:id="rId3"/>
    <p:sldMasterId id="2147483694" r:id="rId4"/>
    <p:sldMasterId id="2147483699" r:id="rId5"/>
    <p:sldMasterId id="2147483717" r:id="rId6"/>
    <p:sldMasterId id="2147483725" r:id="rId7"/>
    <p:sldMasterId id="2147483733" r:id="rId8"/>
    <p:sldMasterId id="2147483778" r:id="rId9"/>
  </p:sldMasterIdLst>
  <p:notesMasterIdLst>
    <p:notesMasterId r:id="rId31"/>
  </p:notesMasterIdLst>
  <p:sldIdLst>
    <p:sldId id="457" r:id="rId10"/>
    <p:sldId id="455" r:id="rId11"/>
    <p:sldId id="934" r:id="rId12"/>
    <p:sldId id="385" r:id="rId13"/>
    <p:sldId id="274" r:id="rId14"/>
    <p:sldId id="932" r:id="rId15"/>
    <p:sldId id="387" r:id="rId16"/>
    <p:sldId id="933" r:id="rId17"/>
    <p:sldId id="486" r:id="rId18"/>
    <p:sldId id="582" r:id="rId19"/>
    <p:sldId id="586" r:id="rId20"/>
    <p:sldId id="589" r:id="rId21"/>
    <p:sldId id="459" r:id="rId22"/>
    <p:sldId id="583" r:id="rId23"/>
    <p:sldId id="462" r:id="rId24"/>
    <p:sldId id="465" r:id="rId25"/>
    <p:sldId id="468" r:id="rId26"/>
    <p:sldId id="469" r:id="rId27"/>
    <p:sldId id="561" r:id="rId28"/>
    <p:sldId id="370" r:id="rId29"/>
    <p:sldId id="39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AA8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39" autoAdjust="0"/>
    <p:restoredTop sz="72313" autoAdjust="0"/>
  </p:normalViewPr>
  <p:slideViewPr>
    <p:cSldViewPr snapToGrid="0" snapToObjects="1">
      <p:cViewPr varScale="1">
        <p:scale>
          <a:sx n="90" d="100"/>
          <a:sy n="90" d="100"/>
        </p:scale>
        <p:origin x="1848"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92882-1C39-1C49-B3F0-56F89C64DC97}" type="datetimeFigureOut">
              <a:rPr lang="en-US" smtClean="0"/>
              <a:t>3/9/22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7D7021-0566-DD45-8175-79E5EFAAB228}" type="slidenum">
              <a:rPr lang="en-US" smtClean="0"/>
              <a:t>‹#›</a:t>
            </a:fld>
            <a:endParaRPr lang="en-US"/>
          </a:p>
        </p:txBody>
      </p:sp>
    </p:spTree>
    <p:extLst>
      <p:ext uri="{BB962C8B-B14F-4D97-AF65-F5344CB8AC3E}">
        <p14:creationId xmlns:p14="http://schemas.microsoft.com/office/powerpoint/2010/main" val="4706271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a:buNone/>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7D7021-0566-DD45-8175-79E5EFAAB228}" type="slidenum">
              <a:rPr lang="en-US" smtClean="0"/>
              <a:t>1</a:t>
            </a:fld>
            <a:endParaRPr lang="en-US"/>
          </a:p>
        </p:txBody>
      </p:sp>
    </p:spTree>
    <p:extLst>
      <p:ext uri="{BB962C8B-B14F-4D97-AF65-F5344CB8AC3E}">
        <p14:creationId xmlns:p14="http://schemas.microsoft.com/office/powerpoint/2010/main" val="237126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7D7021-0566-DD45-8175-79E5EFAAB2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981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fld id="{02B3877A-37B9-F242-844A-E0A4770DE07F}" type="slidenum">
              <a:rPr kumimoji="0" lang="en-US" sz="1200" b="0" i="0" u="none" strike="noStrike" kern="1200" cap="none" spc="0" normalizeH="0" baseline="0" noProof="0">
                <a:ln>
                  <a:noFill/>
                </a:ln>
                <a:solidFill>
                  <a:prstClr val="black"/>
                </a:solidFill>
                <a:effectLst/>
                <a:uLnTx/>
                <a:uFillTx/>
                <a:latin typeface="Times New Roman" charset="0"/>
                <a:ea typeface="Geneva" charset="0"/>
                <a:cs typeface="Calibri Regular" charset="0"/>
              </a:rPr>
              <a:pPr marL="0" marR="0" lvl="0" indent="0" algn="r" defTabSz="457200" rtl="0" eaLnBrk="0" fontAlgn="auto" latinLnBrk="0" hangingPunct="0">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Times New Roman" charset="0"/>
              <a:ea typeface="Geneva" charset="0"/>
              <a:cs typeface="Calibri Regular"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1464543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Regular" charset="0"/>
              </a:rPr>
              <a:t>Figure 16.12 Origins of replication in E. coli and eukaryotes</a:t>
            </a:r>
          </a:p>
          <a:p>
            <a:endParaRPr lang="en-US" dirty="0">
              <a:latin typeface="Calibri Regular" charset="0"/>
            </a:endParaRPr>
          </a:p>
        </p:txBody>
      </p:sp>
    </p:spTree>
    <p:extLst>
      <p:ext uri="{BB962C8B-B14F-4D97-AF65-F5344CB8AC3E}">
        <p14:creationId xmlns:p14="http://schemas.microsoft.com/office/powerpoint/2010/main" val="419621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fld id="{D6737A9F-496A-9246-9DDB-D34A8F86C0C2}" type="slidenum">
              <a:rPr lang="en-US" altLang="x-none" sz="1200" b="0">
                <a:solidFill>
                  <a:prstClr val="black"/>
                </a:solidFill>
                <a:latin typeface="Calibri" charset="0"/>
              </a:rPr>
              <a:pPr/>
              <a:t>13</a:t>
            </a:fld>
            <a:endParaRPr lang="en-US" altLang="x-none" sz="1200" b="0">
              <a:solidFill>
                <a:prstClr val="black"/>
              </a:solidFill>
              <a:latin typeface="Calibri" charset="0"/>
            </a:endParaRPr>
          </a:p>
        </p:txBody>
      </p:sp>
      <p:sp>
        <p:nvSpPr>
          <p:cNvPr id="17410" name="Rectangle 2"/>
          <p:cNvSpPr>
            <a:spLocks noGrp="1" noRot="1" noChangeAspect="1" noChangeArrowheads="1"/>
          </p:cNvSpPr>
          <p:nvPr>
            <p:ph type="sldImg"/>
          </p:nvPr>
        </p:nvSpPr>
        <p:spPr>
          <a:ln/>
        </p:spPr>
      </p:sp>
      <p:sp>
        <p:nvSpPr>
          <p:cNvPr id="1741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x-none">
                <a:solidFill>
                  <a:srgbClr val="034694"/>
                </a:solidFill>
                <a:latin typeface="Calibri" charset="0"/>
                <a:ea typeface="ＭＳ Ｐゴシック" charset="-128"/>
              </a:rPr>
              <a:t>Figure 12.4 Chromosome duplication and distribution during cell division</a:t>
            </a:r>
          </a:p>
        </p:txBody>
      </p:sp>
    </p:spTree>
    <p:extLst>
      <p:ext uri="{BB962C8B-B14F-4D97-AF65-F5344CB8AC3E}">
        <p14:creationId xmlns:p14="http://schemas.microsoft.com/office/powerpoint/2010/main" val="2237990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7D7021-0566-DD45-8175-79E5EFAAB228}" type="slidenum">
              <a:rPr lang="en-US" smtClean="0"/>
              <a:t>14</a:t>
            </a:fld>
            <a:endParaRPr lang="en-US"/>
          </a:p>
        </p:txBody>
      </p:sp>
    </p:spTree>
    <p:extLst>
      <p:ext uri="{BB962C8B-B14F-4D97-AF65-F5344CB8AC3E}">
        <p14:creationId xmlns:p14="http://schemas.microsoft.com/office/powerpoint/2010/main" val="2785184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fld id="{10BEC5AE-CC2D-2B4A-8BEC-06503CF773F5}" type="slidenum">
              <a:rPr lang="en-US" altLang="x-none" sz="1200" b="0">
                <a:solidFill>
                  <a:prstClr val="black"/>
                </a:solidFill>
                <a:latin typeface="Calibri" charset="0"/>
              </a:rPr>
              <a:pPr/>
              <a:t>15</a:t>
            </a:fld>
            <a:endParaRPr lang="en-US" altLang="x-none" sz="1200" b="0">
              <a:solidFill>
                <a:prstClr val="black"/>
              </a:solidFill>
              <a:latin typeface="Calibri" charset="0"/>
            </a:endParaRPr>
          </a:p>
        </p:txBody>
      </p:sp>
      <p:sp>
        <p:nvSpPr>
          <p:cNvPr id="23554" name="Rectangle 2"/>
          <p:cNvSpPr>
            <a:spLocks noGrp="1" noRot="1" noChangeAspect="1" noChangeArrowheads="1"/>
          </p:cNvSpPr>
          <p:nvPr>
            <p:ph type="sldImg"/>
          </p:nvPr>
        </p:nvSpPr>
        <p:spPr>
          <a:ln/>
        </p:spPr>
      </p:sp>
      <p:sp>
        <p:nvSpPr>
          <p:cNvPr id="2355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pPr eaLnBrk="1" hangingPunct="1"/>
            <a:r>
              <a:rPr lang="en-US" altLang="x-none">
                <a:solidFill>
                  <a:srgbClr val="034694"/>
                </a:solidFill>
                <a:latin typeface="Calibri" charset="0"/>
                <a:ea typeface="ＭＳ Ｐゴシック" charset="-128"/>
              </a:rPr>
              <a:t>Figure 12.6 The mitotic division of an animal cell</a:t>
            </a:r>
          </a:p>
        </p:txBody>
      </p:sp>
    </p:spTree>
    <p:extLst>
      <p:ext uri="{BB962C8B-B14F-4D97-AF65-F5344CB8AC3E}">
        <p14:creationId xmlns:p14="http://schemas.microsoft.com/office/powerpoint/2010/main" val="2042319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fld id="{179C0125-53A1-824A-B93E-6E2E487A290A}" type="slidenum">
              <a:rPr lang="en-US" altLang="x-none" sz="1200" b="0">
                <a:solidFill>
                  <a:prstClr val="black"/>
                </a:solidFill>
                <a:latin typeface="Calibri" charset="0"/>
              </a:rPr>
              <a:pPr/>
              <a:t>16</a:t>
            </a:fld>
            <a:endParaRPr lang="en-US" altLang="x-none" sz="1200" b="0">
              <a:solidFill>
                <a:prstClr val="black"/>
              </a:solidFill>
              <a:latin typeface="Calibri" charset="0"/>
            </a:endParaRPr>
          </a:p>
        </p:txBody>
      </p:sp>
      <p:sp>
        <p:nvSpPr>
          <p:cNvPr id="25602" name="Rectangle 2"/>
          <p:cNvSpPr>
            <a:spLocks noGrp="1" noRot="1" noChangeAspect="1" noChangeArrowheads="1"/>
          </p:cNvSpPr>
          <p:nvPr>
            <p:ph type="sldImg"/>
          </p:nvPr>
        </p:nvSpPr>
        <p:spPr>
          <a:ln/>
        </p:spPr>
      </p:sp>
      <p:sp>
        <p:nvSpPr>
          <p:cNvPr id="2560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pPr lvl="0"/>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49755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fld id="{AEEF6ABC-FDD0-1342-BEC5-83E852E62581}" type="slidenum">
              <a:rPr lang="en-US" altLang="x-none" sz="1200" b="0">
                <a:solidFill>
                  <a:prstClr val="black"/>
                </a:solidFill>
                <a:latin typeface="Calibri" charset="0"/>
              </a:rPr>
              <a:pPr/>
              <a:t>17</a:t>
            </a:fld>
            <a:endParaRPr lang="en-US" altLang="x-none" sz="1200" b="0">
              <a:solidFill>
                <a:prstClr val="black"/>
              </a:solidFill>
              <a:latin typeface="Calibri" charset="0"/>
            </a:endParaRPr>
          </a:p>
        </p:txBody>
      </p:sp>
      <p:sp>
        <p:nvSpPr>
          <p:cNvPr id="27650" name="Rectangle 2"/>
          <p:cNvSpPr>
            <a:spLocks noGrp="1" noRot="1" noChangeAspect="1" noChangeArrowheads="1"/>
          </p:cNvSpPr>
          <p:nvPr>
            <p:ph type="sldImg"/>
          </p:nvPr>
        </p:nvSpPr>
        <p:spPr>
          <a:ln/>
        </p:spPr>
      </p:sp>
      <p:sp>
        <p:nvSpPr>
          <p:cNvPr id="2765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pPr lvl="0"/>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30452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fld id="{8948D04B-15C7-4144-B173-E319410116E7}" type="slidenum">
              <a:rPr lang="en-US" altLang="x-none" sz="1200" b="0">
                <a:solidFill>
                  <a:prstClr val="black"/>
                </a:solidFill>
                <a:latin typeface="Calibri" charset="0"/>
              </a:rPr>
              <a:pPr/>
              <a:t>18</a:t>
            </a:fld>
            <a:endParaRPr lang="en-US" altLang="x-none" sz="1200" b="0">
              <a:solidFill>
                <a:prstClr val="black"/>
              </a:solidFill>
              <a:latin typeface="Calibri" charset="0"/>
            </a:endParaRPr>
          </a:p>
        </p:txBody>
      </p:sp>
      <p:sp>
        <p:nvSpPr>
          <p:cNvPr id="29698" name="Rectangle 2"/>
          <p:cNvSpPr>
            <a:spLocks noGrp="1" noRot="1" noChangeAspect="1" noChangeArrowheads="1"/>
          </p:cNvSpPr>
          <p:nvPr>
            <p:ph type="sldImg"/>
          </p:nvPr>
        </p:nvSpPr>
        <p:spPr>
          <a:ln/>
        </p:spPr>
      </p:sp>
      <p:sp>
        <p:nvSpPr>
          <p:cNvPr id="2969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x-none" altLang="x-none">
              <a:latin typeface="Calibri" charset="0"/>
              <a:ea typeface="ＭＳ Ｐゴシック" charset="-128"/>
            </a:endParaRPr>
          </a:p>
        </p:txBody>
      </p:sp>
    </p:spTree>
    <p:extLst>
      <p:ext uri="{BB962C8B-B14F-4D97-AF65-F5344CB8AC3E}">
        <p14:creationId xmlns:p14="http://schemas.microsoft.com/office/powerpoint/2010/main" val="49628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pPr/>
              <a:t>20</a:t>
            </a:fld>
            <a:endParaRPr lang="en-US" sz="1200" b="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fld id="{E966871D-2CBD-C24D-BA51-14B9521E0182}" type="slidenum">
              <a:rPr lang="en-US" altLang="x-none" sz="1200" b="0">
                <a:solidFill>
                  <a:prstClr val="black"/>
                </a:solidFill>
                <a:latin typeface="Calibri" charset="0"/>
              </a:rPr>
              <a:pPr/>
              <a:t>2</a:t>
            </a:fld>
            <a:endParaRPr lang="en-US" altLang="x-none" sz="1200" b="0">
              <a:solidFill>
                <a:prstClr val="black"/>
              </a:solidFill>
              <a:latin typeface="Calibri" charset="0"/>
            </a:endParaRPr>
          </a:p>
        </p:txBody>
      </p:sp>
      <p:sp>
        <p:nvSpPr>
          <p:cNvPr id="11266" name="Rectangle 2"/>
          <p:cNvSpPr>
            <a:spLocks noGrp="1" noRot="1" noChangeAspect="1" noChangeArrowheads="1"/>
          </p:cNvSpPr>
          <p:nvPr>
            <p:ph type="sldImg"/>
          </p:nvPr>
        </p:nvSpPr>
        <p:spPr>
          <a:ln/>
        </p:spPr>
      </p:sp>
      <p:sp>
        <p:nvSpPr>
          <p:cNvPr id="1126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x-none" altLang="x-none">
              <a:latin typeface="Calibri" charset="0"/>
              <a:ea typeface="ＭＳ Ｐゴシック" charset="-128"/>
            </a:endParaRPr>
          </a:p>
        </p:txBody>
      </p:sp>
    </p:spTree>
    <p:extLst>
      <p:ext uri="{BB962C8B-B14F-4D97-AF65-F5344CB8AC3E}">
        <p14:creationId xmlns:p14="http://schemas.microsoft.com/office/powerpoint/2010/main" val="57404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pPr/>
              <a:t>21</a:t>
            </a:fld>
            <a:endParaRPr lang="en-US" sz="1200" b="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Regular" charset="0"/>
            </a:endParaRPr>
          </a:p>
        </p:txBody>
      </p:sp>
    </p:spTree>
    <p:extLst>
      <p:ext uri="{BB962C8B-B14F-4D97-AF65-F5344CB8AC3E}">
        <p14:creationId xmlns:p14="http://schemas.microsoft.com/office/powerpoint/2010/main" val="224343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pPr/>
              <a:t>4</a:t>
            </a:fld>
            <a:endParaRPr lang="en-US" sz="1200" b="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
        <p:nvSpPr>
          <p:cNvPr id="2" name="TextBox 1"/>
          <p:cNvSpPr txBox="1"/>
          <p:nvPr/>
        </p:nvSpPr>
        <p:spPr>
          <a:xfrm>
            <a:off x="1714500" y="4533900"/>
            <a:ext cx="184666" cy="461665"/>
          </a:xfrm>
          <a:prstGeom prst="rect">
            <a:avLst/>
          </a:prstGeom>
          <a:noFill/>
        </p:spPr>
        <p:txBody>
          <a:bodyPr wrap="none" rtlCol="0">
            <a:sp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7D7021-0566-DD45-8175-79E5EFAAB228}" type="slidenum">
              <a:rPr lang="en-US" smtClean="0"/>
              <a:t>5</a:t>
            </a:fld>
            <a:endParaRPr lang="en-US"/>
          </a:p>
        </p:txBody>
      </p:sp>
    </p:spTree>
    <p:extLst>
      <p:ext uri="{BB962C8B-B14F-4D97-AF65-F5344CB8AC3E}">
        <p14:creationId xmlns:p14="http://schemas.microsoft.com/office/powerpoint/2010/main" val="2047854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7D7021-0566-DD45-8175-79E5EFAAB228}" type="slidenum">
              <a:rPr lang="en-US" smtClean="0"/>
              <a:t>6</a:t>
            </a:fld>
            <a:endParaRPr lang="en-US"/>
          </a:p>
        </p:txBody>
      </p:sp>
    </p:spTree>
    <p:extLst>
      <p:ext uri="{BB962C8B-B14F-4D97-AF65-F5344CB8AC3E}">
        <p14:creationId xmlns:p14="http://schemas.microsoft.com/office/powerpoint/2010/main" val="3789100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pPr/>
              <a:t>7</a:t>
            </a:fld>
            <a:endParaRPr lang="en-US" sz="1200" b="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
        <p:nvSpPr>
          <p:cNvPr id="2" name="TextBox 1"/>
          <p:cNvSpPr txBox="1"/>
          <p:nvPr/>
        </p:nvSpPr>
        <p:spPr>
          <a:xfrm>
            <a:off x="1714500" y="4533900"/>
            <a:ext cx="184666" cy="461665"/>
          </a:xfrm>
          <a:prstGeom prst="rect">
            <a:avLst/>
          </a:prstGeom>
          <a:noFill/>
        </p:spPr>
        <p:txBody>
          <a:bodyPr wrap="none" rtlCol="0">
            <a:sp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pPr/>
              <a:t>8</a:t>
            </a:fld>
            <a:endParaRPr lang="en-US" sz="1200" b="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a:cs typeface="Times New Roman"/>
            </a:endParaRPr>
          </a:p>
        </p:txBody>
      </p:sp>
      <p:sp>
        <p:nvSpPr>
          <p:cNvPr id="2" name="TextBox 1"/>
          <p:cNvSpPr txBox="1"/>
          <p:nvPr/>
        </p:nvSpPr>
        <p:spPr>
          <a:xfrm>
            <a:off x="1714500" y="4533900"/>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45009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a:buNone/>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7D7021-0566-DD45-8175-79E5EFAAB228}"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448293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6706BE-F3C9-0B4F-BD82-E748C01D6D25}" type="datetimeFigureOut">
              <a:rPr lang="en-US" smtClean="0"/>
              <a:t>3/9/22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213205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706BE-F3C9-0B4F-BD82-E748C01D6D25}" type="datetimeFigureOut">
              <a:rPr lang="en-US" smtClean="0"/>
              <a:t>3/9/22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387812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706BE-F3C9-0B4F-BD82-E748C01D6D25}" type="datetimeFigureOut">
              <a:rPr lang="en-US" smtClean="0"/>
              <a:t>3/9/22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3190587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prstGeom prst="rect">
            <a:avLst/>
          </a:prstGeom>
        </p:spPr>
        <p:txBody>
          <a:bodyPr/>
          <a:lstStyle>
            <a:lvl1pPr algn="l">
              <a:defRPr sz="3000" b="0" i="0">
                <a:latin typeface="Calibri Regular" charset="0"/>
                <a:cs typeface="Calibri Regular" charset="0"/>
              </a:defRPr>
            </a:lvl1pPr>
          </a:lstStyle>
          <a:p>
            <a:r>
              <a:rPr lang="en-US" dirty="0"/>
              <a:t>Click to edit Master title style</a:t>
            </a:r>
          </a:p>
        </p:txBody>
      </p:sp>
      <p:sp>
        <p:nvSpPr>
          <p:cNvPr id="4" name="Content Placeholder 3"/>
          <p:cNvSpPr>
            <a:spLocks noGrp="1"/>
          </p:cNvSpPr>
          <p:nvPr>
            <p:ph sz="quarter" idx="10"/>
          </p:nvPr>
        </p:nvSpPr>
        <p:spPr>
          <a:xfrm>
            <a:off x="228600" y="533400"/>
            <a:ext cx="2057400" cy="304800"/>
          </a:xfrm>
        </p:spPr>
        <p:txBody>
          <a:bodyPr/>
          <a:lstStyle/>
          <a:p>
            <a:pPr lvl="0"/>
            <a:r>
              <a:rPr lang="en-US" dirty="0"/>
              <a:t>Edit Master text styles</a:t>
            </a:r>
          </a:p>
        </p:txBody>
      </p:sp>
      <p:sp>
        <p:nvSpPr>
          <p:cNvPr id="6" name="Content Placeholder 5"/>
          <p:cNvSpPr>
            <a:spLocks noGrp="1"/>
          </p:cNvSpPr>
          <p:nvPr>
            <p:ph sz="quarter" idx="11"/>
          </p:nvPr>
        </p:nvSpPr>
        <p:spPr>
          <a:xfrm>
            <a:off x="381000" y="1028049"/>
            <a:ext cx="1752600" cy="572152"/>
          </a:xfrm>
        </p:spPr>
        <p:txBody>
          <a:bodyPr/>
          <a:lstStyle/>
          <a:p>
            <a:pPr lvl="0"/>
            <a:r>
              <a:rPr lang="en-US" dirty="0"/>
              <a:t>Edit Master text styles</a:t>
            </a:r>
          </a:p>
        </p:txBody>
      </p:sp>
      <p:sp>
        <p:nvSpPr>
          <p:cNvPr id="8" name="Content Placeholder 7"/>
          <p:cNvSpPr>
            <a:spLocks noGrp="1"/>
          </p:cNvSpPr>
          <p:nvPr>
            <p:ph sz="quarter" idx="12"/>
          </p:nvPr>
        </p:nvSpPr>
        <p:spPr>
          <a:xfrm>
            <a:off x="2286000" y="1028700"/>
            <a:ext cx="1325563" cy="571500"/>
          </a:xfrm>
        </p:spPr>
        <p:txBody>
          <a:bodyPr/>
          <a:lstStyle/>
          <a:p>
            <a:pPr lvl="0"/>
            <a:r>
              <a:rPr lang="en-US" dirty="0"/>
              <a:t>Edit Master text</a:t>
            </a:r>
          </a:p>
        </p:txBody>
      </p:sp>
      <p:sp>
        <p:nvSpPr>
          <p:cNvPr id="10" name="Content Placeholder 9"/>
          <p:cNvSpPr>
            <a:spLocks noGrp="1"/>
          </p:cNvSpPr>
          <p:nvPr>
            <p:ph sz="quarter" idx="13"/>
          </p:nvPr>
        </p:nvSpPr>
        <p:spPr>
          <a:xfrm>
            <a:off x="3962400" y="1028700"/>
            <a:ext cx="1905000" cy="571500"/>
          </a:xfrm>
        </p:spPr>
        <p:txBody>
          <a:bodyPr/>
          <a:lstStyle/>
          <a:p>
            <a:pPr lvl="0"/>
            <a:r>
              <a:rPr lang="en-US" dirty="0"/>
              <a:t>Edit Master text styles</a:t>
            </a:r>
          </a:p>
        </p:txBody>
      </p:sp>
      <p:sp>
        <p:nvSpPr>
          <p:cNvPr id="12" name="Content Placeholder 11"/>
          <p:cNvSpPr>
            <a:spLocks noGrp="1"/>
          </p:cNvSpPr>
          <p:nvPr>
            <p:ph sz="quarter" idx="14"/>
          </p:nvPr>
        </p:nvSpPr>
        <p:spPr>
          <a:xfrm>
            <a:off x="6172200" y="1028700"/>
            <a:ext cx="2209800" cy="571500"/>
          </a:xfrm>
        </p:spPr>
        <p:txBody>
          <a:bodyPr/>
          <a:lstStyle/>
          <a:p>
            <a:pPr lvl="0"/>
            <a:r>
              <a:rPr lang="en-US" dirty="0"/>
              <a:t>Edit Master text styles</a:t>
            </a:r>
          </a:p>
        </p:txBody>
      </p:sp>
      <p:sp>
        <p:nvSpPr>
          <p:cNvPr id="14" name="Content Placeholder 13"/>
          <p:cNvSpPr>
            <a:spLocks noGrp="1"/>
          </p:cNvSpPr>
          <p:nvPr>
            <p:ph sz="quarter" idx="15"/>
          </p:nvPr>
        </p:nvSpPr>
        <p:spPr>
          <a:xfrm>
            <a:off x="228600" y="2667000"/>
            <a:ext cx="2286000" cy="381000"/>
          </a:xfrm>
        </p:spPr>
        <p:txBody>
          <a:bodyPr/>
          <a:lstStyle/>
          <a:p>
            <a:pPr lvl="0"/>
            <a:r>
              <a:rPr lang="en-US" dirty="0"/>
              <a:t>Edit Master text styles</a:t>
            </a:r>
          </a:p>
        </p:txBody>
      </p:sp>
      <p:sp>
        <p:nvSpPr>
          <p:cNvPr id="16" name="Content Placeholder 15"/>
          <p:cNvSpPr>
            <a:spLocks noGrp="1"/>
          </p:cNvSpPr>
          <p:nvPr>
            <p:ph sz="quarter" idx="16"/>
          </p:nvPr>
        </p:nvSpPr>
        <p:spPr>
          <a:xfrm>
            <a:off x="381000" y="3581400"/>
            <a:ext cx="2133600" cy="457200"/>
          </a:xfrm>
        </p:spPr>
        <p:txBody>
          <a:bodyPr/>
          <a:lstStyle/>
          <a:p>
            <a:pPr lvl="0"/>
            <a:r>
              <a:rPr lang="en-US" dirty="0"/>
              <a:t>Edit Master text styles</a:t>
            </a:r>
          </a:p>
        </p:txBody>
      </p:sp>
      <p:sp>
        <p:nvSpPr>
          <p:cNvPr id="18" name="Content Placeholder 17"/>
          <p:cNvSpPr>
            <a:spLocks noGrp="1"/>
          </p:cNvSpPr>
          <p:nvPr>
            <p:ph sz="quarter" idx="17"/>
          </p:nvPr>
        </p:nvSpPr>
        <p:spPr>
          <a:xfrm>
            <a:off x="2667000" y="3581400"/>
            <a:ext cx="2247900" cy="457200"/>
          </a:xfrm>
        </p:spPr>
        <p:txBody>
          <a:bodyPr/>
          <a:lstStyle/>
          <a:p>
            <a:pPr lvl="0"/>
            <a:r>
              <a:rPr lang="en-US" dirty="0"/>
              <a:t>Edit Master text styles</a:t>
            </a:r>
          </a:p>
        </p:txBody>
      </p:sp>
      <p:sp>
        <p:nvSpPr>
          <p:cNvPr id="20" name="Content Placeholder 19"/>
          <p:cNvSpPr>
            <a:spLocks noGrp="1"/>
          </p:cNvSpPr>
          <p:nvPr>
            <p:ph sz="quarter" idx="18"/>
          </p:nvPr>
        </p:nvSpPr>
        <p:spPr>
          <a:xfrm>
            <a:off x="5181600" y="3581400"/>
            <a:ext cx="1676400" cy="457200"/>
          </a:xfrm>
        </p:spPr>
        <p:txBody>
          <a:bodyPr/>
          <a:lstStyle/>
          <a:p>
            <a:pPr lvl="0"/>
            <a:r>
              <a:rPr lang="en-US" dirty="0"/>
              <a:t>Edit Master text styles</a:t>
            </a:r>
          </a:p>
        </p:txBody>
      </p:sp>
      <p:sp>
        <p:nvSpPr>
          <p:cNvPr id="22" name="Content Placeholder 21"/>
          <p:cNvSpPr>
            <a:spLocks noGrp="1"/>
          </p:cNvSpPr>
          <p:nvPr>
            <p:ph sz="quarter" idx="19"/>
          </p:nvPr>
        </p:nvSpPr>
        <p:spPr>
          <a:xfrm>
            <a:off x="7124700" y="3581400"/>
            <a:ext cx="1828800" cy="457200"/>
          </a:xfrm>
        </p:spPr>
        <p:txBody>
          <a:bodyPr/>
          <a:lstStyle/>
          <a:p>
            <a:pPr lvl="0"/>
            <a:r>
              <a:rPr lang="en-US" dirty="0"/>
              <a:t>Edit Master text styles</a:t>
            </a:r>
          </a:p>
        </p:txBody>
      </p:sp>
      <p:sp>
        <p:nvSpPr>
          <p:cNvPr id="24" name="Content Placeholder 23"/>
          <p:cNvSpPr>
            <a:spLocks noGrp="1"/>
          </p:cNvSpPr>
          <p:nvPr>
            <p:ph sz="quarter" idx="20"/>
          </p:nvPr>
        </p:nvSpPr>
        <p:spPr>
          <a:xfrm>
            <a:off x="5029200" y="5638800"/>
            <a:ext cx="1752600" cy="609600"/>
          </a:xfrm>
        </p:spPr>
        <p:txBody>
          <a:bodyPr/>
          <a:lstStyle/>
          <a:p>
            <a:pPr lvl="0"/>
            <a:r>
              <a:rPr lang="en-US" dirty="0"/>
              <a:t>Edit Master text styles</a:t>
            </a:r>
          </a:p>
        </p:txBody>
      </p:sp>
      <p:sp>
        <p:nvSpPr>
          <p:cNvPr id="26" name="Content Placeholder 25"/>
          <p:cNvSpPr>
            <a:spLocks noGrp="1"/>
          </p:cNvSpPr>
          <p:nvPr>
            <p:ph sz="quarter" idx="21"/>
          </p:nvPr>
        </p:nvSpPr>
        <p:spPr>
          <a:xfrm>
            <a:off x="2514600" y="6248400"/>
            <a:ext cx="2400300" cy="381000"/>
          </a:xfrm>
        </p:spPr>
        <p:txBody>
          <a:bodyPr/>
          <a:lstStyle/>
          <a:p>
            <a:pPr lvl="0"/>
            <a:r>
              <a:rPr lang="en-US" dirty="0"/>
              <a:t>Edit Master text styles</a:t>
            </a:r>
          </a:p>
        </p:txBody>
      </p:sp>
    </p:spTree>
    <p:extLst>
      <p:ext uri="{BB962C8B-B14F-4D97-AF65-F5344CB8AC3E}">
        <p14:creationId xmlns:p14="http://schemas.microsoft.com/office/powerpoint/2010/main" val="3196718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2B30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1" b="-1"/>
          <a:stretch/>
        </p:blipFill>
        <p:spPr>
          <a:xfrm>
            <a:off x="152400" y="152400"/>
            <a:ext cx="4495800" cy="6356360"/>
          </a:xfrm>
          <a:prstGeom prst="rect">
            <a:avLst/>
          </a:prstGeom>
        </p:spPr>
      </p:pic>
      <p:sp>
        <p:nvSpPr>
          <p:cNvPr id="13" name="TextBox 12"/>
          <p:cNvSpPr txBox="1"/>
          <p:nvPr/>
        </p:nvSpPr>
        <p:spPr>
          <a:xfrm>
            <a:off x="7003043" y="6019800"/>
            <a:ext cx="1988557" cy="738664"/>
          </a:xfrm>
          <a:prstGeom prst="rect">
            <a:avLst/>
          </a:prstGeom>
          <a:noFill/>
        </p:spPr>
        <p:txBody>
          <a:bodyPr wrap="none" rtlCol="0">
            <a:spAutoFit/>
          </a:bodyPr>
          <a:lstStyle/>
          <a:p>
            <a:pPr algn="r" defTabSz="914400" eaLnBrk="0" fontAlgn="base" hangingPunct="0">
              <a:spcBef>
                <a:spcPct val="0"/>
              </a:spcBef>
              <a:spcAft>
                <a:spcPct val="0"/>
              </a:spcAft>
              <a:defRPr/>
            </a:pPr>
            <a:r>
              <a:rPr lang="en-US" sz="1400" dirty="0">
                <a:solidFill>
                  <a:srgbClr val="000000"/>
                </a:solidFill>
                <a:latin typeface="Calibri Regular" charset="0"/>
                <a:ea typeface="ヒラギノ角ゴ Pro W3" charset="-128"/>
                <a:cs typeface="Calibri Regular" charset="0"/>
              </a:rPr>
              <a:t>Lecture Presentations by</a:t>
            </a:r>
            <a:br>
              <a:rPr lang="en-US" sz="1400" dirty="0">
                <a:solidFill>
                  <a:srgbClr val="000000"/>
                </a:solidFill>
                <a:latin typeface="Calibri Regular" charset="0"/>
                <a:ea typeface="ヒラギノ角ゴ Pro W3" charset="-128"/>
                <a:cs typeface="Calibri Regular" charset="0"/>
              </a:rPr>
            </a:br>
            <a:r>
              <a:rPr lang="en-US" sz="1400" dirty="0">
                <a:solidFill>
                  <a:srgbClr val="000000"/>
                </a:solidFill>
                <a:latin typeface="Calibri Regular" charset="0"/>
                <a:ea typeface="ヒラギノ角ゴ Pro W3" charset="-128"/>
                <a:cs typeface="Calibri Regular" charset="0"/>
              </a:rPr>
              <a:t>Nicole Tunbridge and</a:t>
            </a:r>
          </a:p>
          <a:p>
            <a:pPr algn="r" defTabSz="914400" eaLnBrk="0" fontAlgn="base" hangingPunct="0">
              <a:spcBef>
                <a:spcPct val="0"/>
              </a:spcBef>
              <a:spcAft>
                <a:spcPct val="0"/>
              </a:spcAft>
            </a:pPr>
            <a:r>
              <a:rPr lang="en-US" sz="1400" dirty="0">
                <a:solidFill>
                  <a:srgbClr val="000000"/>
                </a:solidFill>
                <a:latin typeface="Calibri Regular" charset="0"/>
                <a:ea typeface="ヒラギノ角ゴ Pro W3" charset="-128"/>
                <a:cs typeface="Calibri Regular" charset="0"/>
              </a:rPr>
              <a:t>Kathleen Fitzpatrick</a:t>
            </a:r>
          </a:p>
        </p:txBody>
      </p:sp>
      <p:sp>
        <p:nvSpPr>
          <p:cNvPr id="7" name="Footer Placeholder 2"/>
          <p:cNvSpPr>
            <a:spLocks noGrp="1"/>
          </p:cNvSpPr>
          <p:nvPr>
            <p:ph type="ftr" sz="quarter" idx="3"/>
          </p:nvPr>
        </p:nvSpPr>
        <p:spPr>
          <a:xfrm>
            <a:off x="0" y="6490096"/>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rPr>
              <a:t>© 2017 Pearson Education, Inc.</a:t>
            </a:r>
          </a:p>
        </p:txBody>
      </p:sp>
      <p:sp>
        <p:nvSpPr>
          <p:cNvPr id="6" name="Rectangle 5"/>
          <p:cNvSpPr/>
          <p:nvPr userDrawn="1"/>
        </p:nvSpPr>
        <p:spPr>
          <a:xfrm>
            <a:off x="4876800" y="152400"/>
            <a:ext cx="4114800" cy="5791200"/>
          </a:xfrm>
          <a:prstGeom prst="rect">
            <a:avLst/>
          </a:prstGeom>
        </p:spPr>
        <p:txBody>
          <a:bodyPr wrap="square" anchor="ctr">
            <a:noAutofit/>
          </a:bodyPr>
          <a:lstStyle/>
          <a:p>
            <a:pPr algn="ctr" defTabSz="914400" eaLnBrk="0" fontAlgn="base" hangingPunct="0">
              <a:spcBef>
                <a:spcPct val="0"/>
              </a:spcBef>
              <a:spcAft>
                <a:spcPct val="0"/>
              </a:spcAft>
              <a:defRPr/>
            </a:pPr>
            <a:r>
              <a:rPr lang="en-US" sz="4000" dirty="0">
                <a:solidFill>
                  <a:srgbClr val="DF4A20"/>
                </a:solidFill>
                <a:effectLst>
                  <a:outerShdw blurRad="38100" dist="38100" dir="2700000" algn="tl">
                    <a:srgbClr val="000000">
                      <a:alpha val="43137"/>
                    </a:srgbClr>
                  </a:outerShdw>
                </a:effectLst>
                <a:latin typeface="Calibri Regular" charset="0"/>
                <a:ea typeface="ヒラギノ角ゴ Pro W3" charset="-128"/>
                <a:cs typeface="Calibri Regular" charset="0"/>
              </a:rPr>
              <a:t>Chapter 16</a:t>
            </a:r>
            <a:br>
              <a:rPr lang="en-US" sz="3200" dirty="0">
                <a:solidFill>
                  <a:srgbClr val="DF4A20"/>
                </a:solidFill>
                <a:latin typeface="Calibri Regular" charset="0"/>
                <a:ea typeface="ヒラギノ角ゴ Pro W3" charset="-128"/>
                <a:cs typeface="Calibri Regular" charset="0"/>
              </a:rPr>
            </a:br>
            <a:br>
              <a:rPr lang="en-US" sz="3600" dirty="0">
                <a:solidFill>
                  <a:srgbClr val="000000"/>
                </a:solidFill>
                <a:latin typeface="Calibri Regular" charset="0"/>
                <a:ea typeface="ヒラギノ角ゴ Pro W3" charset="-128"/>
                <a:cs typeface="Calibri Regular" charset="0"/>
              </a:rPr>
            </a:br>
            <a:r>
              <a:rPr lang="en-US" sz="4000" dirty="0">
                <a:solidFill>
                  <a:srgbClr val="000000"/>
                </a:solidFill>
                <a:effectLst>
                  <a:outerShdw blurRad="38100" dist="38100" dir="2700000" algn="tl">
                    <a:srgbClr val="000000">
                      <a:alpha val="43137"/>
                    </a:srgbClr>
                  </a:outerShdw>
                </a:effectLst>
                <a:latin typeface="Calibri Regular" charset="0"/>
                <a:ea typeface="ヒラギノ角ゴ Pro W3" charset="-128"/>
                <a:cs typeface="Calibri Regular" charset="0"/>
              </a:rPr>
              <a:t>The Molecular Basis of Inheritance</a:t>
            </a:r>
          </a:p>
        </p:txBody>
      </p:sp>
    </p:spTree>
    <p:extLst>
      <p:ext uri="{BB962C8B-B14F-4D97-AF65-F5344CB8AC3E}">
        <p14:creationId xmlns:p14="http://schemas.microsoft.com/office/powerpoint/2010/main" val="2269673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F2B30C"/>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814248" y="2465696"/>
            <a:ext cx="4282314" cy="1581148"/>
          </a:xfrm>
        </p:spPr>
        <p:txBody>
          <a:bodyPr/>
          <a:lstStyle>
            <a:lvl1pPr marL="0" indent="0" algn="ctr">
              <a:buNone/>
              <a:defRPr sz="4000" b="1">
                <a:effectLst>
                  <a:outerShdw blurRad="38100" dist="38100" dir="2700000" algn="tl">
                    <a:srgbClr val="000000">
                      <a:alpha val="43137"/>
                    </a:srgbClr>
                  </a:outerShdw>
                </a:effectLst>
              </a:defRPr>
            </a:lvl1pPr>
          </a:lstStyle>
          <a:p>
            <a:pPr lvl="0"/>
            <a:r>
              <a:rPr lang="en-US" dirty="0"/>
              <a:t>Edit Master text</a:t>
            </a:r>
          </a:p>
        </p:txBody>
      </p:sp>
      <p:sp>
        <p:nvSpPr>
          <p:cNvPr id="5" name="Title 4"/>
          <p:cNvSpPr>
            <a:spLocks noGrp="1"/>
          </p:cNvSpPr>
          <p:nvPr>
            <p:ph type="title"/>
          </p:nvPr>
        </p:nvSpPr>
        <p:spPr>
          <a:xfrm>
            <a:off x="5244152" y="1219200"/>
            <a:ext cx="3877949" cy="738664"/>
          </a:xfrm>
        </p:spPr>
        <p:txBody>
          <a:bodyPr/>
          <a:lstStyle>
            <a:lvl1pPr algn="ctr">
              <a:defRPr sz="4000">
                <a:effectLst>
                  <a:outerShdw blurRad="38100" dist="38100" dir="2700000" algn="tl">
                    <a:srgbClr val="000000">
                      <a:alpha val="43137"/>
                    </a:srgbClr>
                  </a:outerShdw>
                </a:effectLst>
              </a:defRPr>
            </a:lvl1pPr>
          </a:lstStyle>
          <a:p>
            <a:r>
              <a:rPr lang="en-US" dirty="0"/>
              <a:t>Click to edit</a:t>
            </a:r>
          </a:p>
        </p:txBody>
      </p:sp>
      <p:sp>
        <p:nvSpPr>
          <p:cNvPr id="9" name="Content Placeholder 8"/>
          <p:cNvSpPr>
            <a:spLocks noGrp="1"/>
          </p:cNvSpPr>
          <p:nvPr>
            <p:ph sz="quarter" idx="11"/>
          </p:nvPr>
        </p:nvSpPr>
        <p:spPr>
          <a:xfrm>
            <a:off x="6723462" y="6089073"/>
            <a:ext cx="2039538" cy="692727"/>
          </a:xfrm>
        </p:spPr>
        <p:txBody>
          <a:bodyPr/>
          <a:lstStyle>
            <a:lvl1pPr marL="0" indent="0" algn="r">
              <a:buNone/>
              <a:defRPr sz="1400"/>
            </a:lvl1pPr>
          </a:lstStyle>
          <a:p>
            <a:pPr lvl="0"/>
            <a:r>
              <a:rPr lang="en-US" dirty="0"/>
              <a:t>Edit Master text</a:t>
            </a:r>
          </a:p>
        </p:txBody>
      </p:sp>
      <p:sp>
        <p:nvSpPr>
          <p:cNvPr id="11" name="Content Placeholder 10"/>
          <p:cNvSpPr>
            <a:spLocks noGrp="1"/>
          </p:cNvSpPr>
          <p:nvPr>
            <p:ph sz="quarter" idx="12"/>
          </p:nvPr>
        </p:nvSpPr>
        <p:spPr>
          <a:xfrm>
            <a:off x="76200" y="6562775"/>
            <a:ext cx="1600200" cy="219025"/>
          </a:xfrm>
        </p:spPr>
        <p:txBody>
          <a:bodyPr/>
          <a:lstStyle>
            <a:lvl1pPr marL="0" indent="0">
              <a:buNone/>
              <a:defRPr sz="900"/>
            </a:lvl1pPr>
          </a:lstStyle>
          <a:p>
            <a:pPr lvl="0"/>
            <a:r>
              <a:rPr lang="en-US" dirty="0"/>
              <a:t>Edit</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t="-1" b="-1"/>
          <a:stretch/>
        </p:blipFill>
        <p:spPr>
          <a:xfrm>
            <a:off x="152400" y="152400"/>
            <a:ext cx="4495800" cy="6356360"/>
          </a:xfrm>
          <a:prstGeom prst="rect">
            <a:avLst/>
          </a:prstGeom>
        </p:spPr>
      </p:pic>
    </p:spTree>
    <p:extLst>
      <p:ext uri="{BB962C8B-B14F-4D97-AF65-F5344CB8AC3E}">
        <p14:creationId xmlns:p14="http://schemas.microsoft.com/office/powerpoint/2010/main" val="2332046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 and 2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userDrawn="1"/>
        </p:nvSpPr>
        <p:spPr>
          <a:xfrm>
            <a:off x="65801" y="6589184"/>
            <a:ext cx="1971290" cy="230832"/>
          </a:xfrm>
          <a:prstGeom prst="rect">
            <a:avLst/>
          </a:prstGeom>
          <a:noFill/>
        </p:spPr>
        <p:txBody>
          <a:bodyPr wrap="square" rtlCol="0">
            <a:spAutoFit/>
          </a:bodyPr>
          <a:lstStyle/>
          <a:p>
            <a:pPr defTabSz="914400" eaLnBrk="0" fontAlgn="base" hangingPunct="0">
              <a:spcBef>
                <a:spcPct val="0"/>
              </a:spcBef>
              <a:spcAft>
                <a:spcPct val="0"/>
              </a:spcAft>
            </a:pPr>
            <a:r>
              <a:rPr lang="en-US" sz="900" dirty="0">
                <a:solidFill>
                  <a:srgbClr val="000000"/>
                </a:solidFill>
                <a:latin typeface="Calibri Regular" charset="0"/>
                <a:ea typeface="ヒラギノ角ゴ Pro W3" charset="-128"/>
                <a:cs typeface="Calibri Regular" charset="0"/>
              </a:rPr>
              <a:t>© 2017 Pearson Education, Inc.</a:t>
            </a:r>
          </a:p>
        </p:txBody>
      </p:sp>
    </p:spTree>
    <p:extLst>
      <p:ext uri="{BB962C8B-B14F-4D97-AF65-F5344CB8AC3E}">
        <p14:creationId xmlns:p14="http://schemas.microsoft.com/office/powerpoint/2010/main" val="3586621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1 and 2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9138" y="6587124"/>
            <a:ext cx="1971290" cy="230832"/>
          </a:xfrm>
          <a:prstGeom prst="rect">
            <a:avLst/>
          </a:prstGeom>
          <a:noFill/>
        </p:spPr>
        <p:txBody>
          <a:bodyPr wrap="square" rtlCol="0">
            <a:spAutoFit/>
          </a:bodyPr>
          <a:lstStyle/>
          <a:p>
            <a:pPr defTabSz="914400" eaLnBrk="0" fontAlgn="base" hangingPunct="0">
              <a:spcBef>
                <a:spcPct val="0"/>
              </a:spcBef>
              <a:spcAft>
                <a:spcPct val="0"/>
              </a:spcAft>
            </a:pPr>
            <a:r>
              <a:rPr lang="en-US" sz="900" dirty="0">
                <a:solidFill>
                  <a:srgbClr val="000000"/>
                </a:solidFill>
                <a:latin typeface="Calibri Regular" charset="0"/>
                <a:ea typeface="ヒラギノ角ゴ Pro W3" charset="-128"/>
                <a:cs typeface="Calibri Regular" charset="0"/>
              </a:rPr>
              <a:t>© 2017 Pearson Education, Inc.</a:t>
            </a:r>
          </a:p>
        </p:txBody>
      </p:sp>
      <p:sp>
        <p:nvSpPr>
          <p:cNvPr id="6" name="Content Placeholder 5"/>
          <p:cNvSpPr>
            <a:spLocks noGrp="1"/>
          </p:cNvSpPr>
          <p:nvPr>
            <p:ph sz="quarter" idx="10"/>
          </p:nvPr>
        </p:nvSpPr>
        <p:spPr>
          <a:xfrm>
            <a:off x="838200" y="3810000"/>
            <a:ext cx="6096000" cy="762000"/>
          </a:xfrm>
        </p:spPr>
        <p:txBody>
          <a:bodyPr/>
          <a:lstStyle/>
          <a:p>
            <a:pPr lvl="0"/>
            <a:r>
              <a:rPr lang="en-US" dirty="0"/>
              <a:t>Edit Master text styles</a:t>
            </a:r>
          </a:p>
        </p:txBody>
      </p:sp>
      <p:sp>
        <p:nvSpPr>
          <p:cNvPr id="8" name="Content Placeholder 7"/>
          <p:cNvSpPr>
            <a:spLocks noGrp="1"/>
          </p:cNvSpPr>
          <p:nvPr>
            <p:ph sz="quarter" idx="11"/>
          </p:nvPr>
        </p:nvSpPr>
        <p:spPr>
          <a:xfrm>
            <a:off x="457200" y="4953000"/>
            <a:ext cx="7162800" cy="1905000"/>
          </a:xfrm>
        </p:spPr>
        <p:txBody>
          <a:bodyPr/>
          <a:lstStyle/>
          <a:p>
            <a:pPr lvl="0"/>
            <a:r>
              <a:rPr lang="en-US" dirty="0"/>
              <a:t>Edit Master text styles</a:t>
            </a:r>
          </a:p>
        </p:txBody>
      </p:sp>
      <p:sp>
        <p:nvSpPr>
          <p:cNvPr id="10" name="Content Placeholder 9"/>
          <p:cNvSpPr>
            <a:spLocks noGrp="1"/>
          </p:cNvSpPr>
          <p:nvPr>
            <p:ph sz="quarter" idx="12"/>
          </p:nvPr>
        </p:nvSpPr>
        <p:spPr>
          <a:xfrm>
            <a:off x="6019800" y="2286000"/>
            <a:ext cx="2971800" cy="838200"/>
          </a:xfrm>
        </p:spPr>
        <p:txBody>
          <a:bodyPr/>
          <a:lstStyle/>
          <a:p>
            <a:pPr lvl="0"/>
            <a:r>
              <a:rPr lang="en-US" dirty="0"/>
              <a:t>Edit Master text styles</a:t>
            </a:r>
          </a:p>
        </p:txBody>
      </p:sp>
      <p:sp>
        <p:nvSpPr>
          <p:cNvPr id="12" name="Content Placeholder 11"/>
          <p:cNvSpPr>
            <a:spLocks noGrp="1"/>
          </p:cNvSpPr>
          <p:nvPr>
            <p:ph sz="quarter" idx="13"/>
          </p:nvPr>
        </p:nvSpPr>
        <p:spPr>
          <a:xfrm>
            <a:off x="3000373" y="1703255"/>
            <a:ext cx="3143251" cy="533400"/>
          </a:xfrm>
        </p:spPr>
        <p:txBody>
          <a:bodyPr/>
          <a:lstStyle/>
          <a:p>
            <a:pPr lvl="0"/>
            <a:r>
              <a:rPr lang="en-US" dirty="0"/>
              <a:t>Edit</a:t>
            </a:r>
          </a:p>
        </p:txBody>
      </p:sp>
    </p:spTree>
    <p:extLst>
      <p:ext uri="{BB962C8B-B14F-4D97-AF65-F5344CB8AC3E}">
        <p14:creationId xmlns:p14="http://schemas.microsoft.com/office/powerpoint/2010/main" val="1101917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152400" y="1752600"/>
            <a:ext cx="8839199" cy="4737496"/>
          </a:xfrm>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rPr>
              <a:t>© 2017 Pearson Education, Inc.</a:t>
            </a:r>
          </a:p>
        </p:txBody>
      </p:sp>
    </p:spTree>
    <p:extLst>
      <p:ext uri="{BB962C8B-B14F-4D97-AF65-F5344CB8AC3E}">
        <p14:creationId xmlns:p14="http://schemas.microsoft.com/office/powerpoint/2010/main" val="630561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Title with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484" y="1272910"/>
            <a:ext cx="8839199" cy="5217186"/>
          </a:xfrm>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5801" y="6589184"/>
            <a:ext cx="1971290" cy="230832"/>
          </a:xfrm>
          <a:prstGeom prst="rect">
            <a:avLst/>
          </a:prstGeom>
          <a:noFill/>
        </p:spPr>
        <p:txBody>
          <a:bodyPr wrap="square" rtlCol="0">
            <a:spAutoFit/>
          </a:bodyPr>
          <a:lstStyle/>
          <a:p>
            <a:pPr defTabSz="914400" eaLnBrk="0" fontAlgn="base" hangingPunct="0">
              <a:spcBef>
                <a:spcPct val="0"/>
              </a:spcBef>
              <a:spcAft>
                <a:spcPct val="0"/>
              </a:spcAft>
            </a:pPr>
            <a:r>
              <a:rPr lang="en-US" sz="900" dirty="0">
                <a:solidFill>
                  <a:srgbClr val="000000"/>
                </a:solidFill>
                <a:latin typeface="Calibri Regular" charset="0"/>
                <a:ea typeface="ヒラギノ角ゴ Pro W3" charset="-128"/>
                <a:cs typeface="Calibri Regular" charset="0"/>
              </a:rPr>
              <a:t>© 2017 Pearson Education, Inc.</a:t>
            </a:r>
          </a:p>
        </p:txBody>
      </p:sp>
    </p:spTree>
    <p:extLst>
      <p:ext uri="{BB962C8B-B14F-4D97-AF65-F5344CB8AC3E}">
        <p14:creationId xmlns:p14="http://schemas.microsoft.com/office/powerpoint/2010/main" val="2720868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Box 4"/>
          <p:cNvSpPr txBox="1"/>
          <p:nvPr userDrawn="1"/>
        </p:nvSpPr>
        <p:spPr>
          <a:xfrm>
            <a:off x="65801" y="6588727"/>
            <a:ext cx="1971290" cy="230832"/>
          </a:xfrm>
          <a:prstGeom prst="rect">
            <a:avLst/>
          </a:prstGeom>
          <a:noFill/>
        </p:spPr>
        <p:txBody>
          <a:bodyPr wrap="square" rtlCol="0">
            <a:spAutoFit/>
          </a:bodyPr>
          <a:lstStyle/>
          <a:p>
            <a:pPr defTabSz="914400" eaLnBrk="0" fontAlgn="base" hangingPunct="0">
              <a:spcBef>
                <a:spcPct val="0"/>
              </a:spcBef>
              <a:spcAft>
                <a:spcPct val="0"/>
              </a:spcAft>
            </a:pPr>
            <a:r>
              <a:rPr lang="en-US" sz="900" dirty="0">
                <a:solidFill>
                  <a:srgbClr val="000000"/>
                </a:solidFill>
                <a:latin typeface="Calibri Regular" charset="0"/>
                <a:ea typeface="ヒラギノ角ゴ Pro W3" charset="-128"/>
                <a:cs typeface="Calibri Regular" charset="0"/>
              </a:rPr>
              <a:t>© 2017 Pearson Education, Inc.</a:t>
            </a:r>
          </a:p>
        </p:txBody>
      </p:sp>
    </p:spTree>
    <p:extLst>
      <p:ext uri="{BB962C8B-B14F-4D97-AF65-F5344CB8AC3E}">
        <p14:creationId xmlns:p14="http://schemas.microsoft.com/office/powerpoint/2010/main" val="372090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6706BE-F3C9-0B4F-BD82-E748C01D6D25}" type="datetimeFigureOut">
              <a:rPr lang="en-US" smtClean="0"/>
              <a:t>3/9/22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3526139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rPr>
              <a:t>© 2017 Pearson Education, Inc.</a:t>
            </a:r>
          </a:p>
        </p:txBody>
      </p:sp>
    </p:spTree>
    <p:extLst>
      <p:ext uri="{BB962C8B-B14F-4D97-AF65-F5344CB8AC3E}">
        <p14:creationId xmlns:p14="http://schemas.microsoft.com/office/powerpoint/2010/main" val="1759030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44866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prstGeom prst="rect">
            <a:avLst/>
          </a:prstGeom>
        </p:spPr>
        <p:txBody>
          <a:bodyPr/>
          <a:lstStyle>
            <a:lvl1pPr algn="l">
              <a:defRPr sz="3000" b="0" i="0">
                <a:latin typeface="Calibri Regular" charset="0"/>
                <a:cs typeface="Calibri Regular" charset="0"/>
              </a:defRPr>
            </a:lvl1pPr>
          </a:lstStyle>
          <a:p>
            <a:r>
              <a:rPr lang="en-US" dirty="0"/>
              <a:t>Click to edit Master title style</a:t>
            </a:r>
          </a:p>
        </p:txBody>
      </p:sp>
    </p:spTree>
    <p:extLst>
      <p:ext uri="{BB962C8B-B14F-4D97-AF65-F5344CB8AC3E}">
        <p14:creationId xmlns:p14="http://schemas.microsoft.com/office/powerpoint/2010/main" val="3853639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prstGeom prst="rect">
            <a:avLst/>
          </a:prstGeom>
        </p:spPr>
        <p:txBody>
          <a:bodyPr/>
          <a:lstStyle>
            <a:lvl1pPr algn="l">
              <a:defRPr sz="3000" b="0" i="0">
                <a:latin typeface="Calibri Regular" charset="0"/>
                <a:cs typeface="Calibri Regular" charset="0"/>
              </a:defRPr>
            </a:lvl1pPr>
          </a:lstStyle>
          <a:p>
            <a:r>
              <a:rPr lang="en-US" dirty="0"/>
              <a:t>Click to edit Master title style</a:t>
            </a:r>
          </a:p>
        </p:txBody>
      </p:sp>
      <p:sp>
        <p:nvSpPr>
          <p:cNvPr id="4" name="Content Placeholder 3"/>
          <p:cNvSpPr>
            <a:spLocks noGrp="1"/>
          </p:cNvSpPr>
          <p:nvPr>
            <p:ph sz="quarter" idx="10"/>
          </p:nvPr>
        </p:nvSpPr>
        <p:spPr>
          <a:xfrm>
            <a:off x="228600" y="533400"/>
            <a:ext cx="2057400" cy="304800"/>
          </a:xfrm>
        </p:spPr>
        <p:txBody>
          <a:bodyPr/>
          <a:lstStyle/>
          <a:p>
            <a:pPr lvl="0"/>
            <a:r>
              <a:rPr lang="en-US" dirty="0"/>
              <a:t>Edit Master text styles</a:t>
            </a:r>
          </a:p>
        </p:txBody>
      </p:sp>
      <p:sp>
        <p:nvSpPr>
          <p:cNvPr id="6" name="Content Placeholder 5"/>
          <p:cNvSpPr>
            <a:spLocks noGrp="1"/>
          </p:cNvSpPr>
          <p:nvPr>
            <p:ph sz="quarter" idx="11"/>
          </p:nvPr>
        </p:nvSpPr>
        <p:spPr>
          <a:xfrm>
            <a:off x="381000" y="1028049"/>
            <a:ext cx="1752600" cy="572152"/>
          </a:xfrm>
        </p:spPr>
        <p:txBody>
          <a:bodyPr/>
          <a:lstStyle/>
          <a:p>
            <a:pPr lvl="0"/>
            <a:r>
              <a:rPr lang="en-US" dirty="0"/>
              <a:t>Edit Master text styles</a:t>
            </a:r>
          </a:p>
        </p:txBody>
      </p:sp>
      <p:sp>
        <p:nvSpPr>
          <p:cNvPr id="8" name="Content Placeholder 7"/>
          <p:cNvSpPr>
            <a:spLocks noGrp="1"/>
          </p:cNvSpPr>
          <p:nvPr>
            <p:ph sz="quarter" idx="12"/>
          </p:nvPr>
        </p:nvSpPr>
        <p:spPr>
          <a:xfrm>
            <a:off x="2286000" y="1028700"/>
            <a:ext cx="1325563" cy="571500"/>
          </a:xfrm>
        </p:spPr>
        <p:txBody>
          <a:bodyPr/>
          <a:lstStyle/>
          <a:p>
            <a:pPr lvl="0"/>
            <a:r>
              <a:rPr lang="en-US" dirty="0"/>
              <a:t>Edit Master text</a:t>
            </a:r>
          </a:p>
        </p:txBody>
      </p:sp>
      <p:sp>
        <p:nvSpPr>
          <p:cNvPr id="10" name="Content Placeholder 9"/>
          <p:cNvSpPr>
            <a:spLocks noGrp="1"/>
          </p:cNvSpPr>
          <p:nvPr>
            <p:ph sz="quarter" idx="13"/>
          </p:nvPr>
        </p:nvSpPr>
        <p:spPr>
          <a:xfrm>
            <a:off x="3962400" y="1028700"/>
            <a:ext cx="1905000" cy="571500"/>
          </a:xfrm>
        </p:spPr>
        <p:txBody>
          <a:bodyPr/>
          <a:lstStyle/>
          <a:p>
            <a:pPr lvl="0"/>
            <a:r>
              <a:rPr lang="en-US" dirty="0"/>
              <a:t>Edit Master text styles</a:t>
            </a:r>
          </a:p>
        </p:txBody>
      </p:sp>
      <p:sp>
        <p:nvSpPr>
          <p:cNvPr id="12" name="Content Placeholder 11"/>
          <p:cNvSpPr>
            <a:spLocks noGrp="1"/>
          </p:cNvSpPr>
          <p:nvPr>
            <p:ph sz="quarter" idx="14"/>
          </p:nvPr>
        </p:nvSpPr>
        <p:spPr>
          <a:xfrm>
            <a:off x="6172200" y="1028700"/>
            <a:ext cx="2209800" cy="571500"/>
          </a:xfrm>
        </p:spPr>
        <p:txBody>
          <a:bodyPr/>
          <a:lstStyle/>
          <a:p>
            <a:pPr lvl="0"/>
            <a:r>
              <a:rPr lang="en-US" dirty="0"/>
              <a:t>Edit Master text styles</a:t>
            </a:r>
          </a:p>
        </p:txBody>
      </p:sp>
      <p:sp>
        <p:nvSpPr>
          <p:cNvPr id="14" name="Content Placeholder 13"/>
          <p:cNvSpPr>
            <a:spLocks noGrp="1"/>
          </p:cNvSpPr>
          <p:nvPr>
            <p:ph sz="quarter" idx="15"/>
          </p:nvPr>
        </p:nvSpPr>
        <p:spPr>
          <a:xfrm>
            <a:off x="228600" y="2667000"/>
            <a:ext cx="2286000" cy="381000"/>
          </a:xfrm>
        </p:spPr>
        <p:txBody>
          <a:bodyPr/>
          <a:lstStyle/>
          <a:p>
            <a:pPr lvl="0"/>
            <a:r>
              <a:rPr lang="en-US" dirty="0"/>
              <a:t>Edit Master text styles</a:t>
            </a:r>
          </a:p>
        </p:txBody>
      </p:sp>
      <p:sp>
        <p:nvSpPr>
          <p:cNvPr id="16" name="Content Placeholder 15"/>
          <p:cNvSpPr>
            <a:spLocks noGrp="1"/>
          </p:cNvSpPr>
          <p:nvPr>
            <p:ph sz="quarter" idx="16"/>
          </p:nvPr>
        </p:nvSpPr>
        <p:spPr>
          <a:xfrm>
            <a:off x="381000" y="3581400"/>
            <a:ext cx="2133600" cy="457200"/>
          </a:xfrm>
        </p:spPr>
        <p:txBody>
          <a:bodyPr/>
          <a:lstStyle/>
          <a:p>
            <a:pPr lvl="0"/>
            <a:r>
              <a:rPr lang="en-US" dirty="0"/>
              <a:t>Edit Master text styles</a:t>
            </a:r>
          </a:p>
        </p:txBody>
      </p:sp>
      <p:sp>
        <p:nvSpPr>
          <p:cNvPr id="18" name="Content Placeholder 17"/>
          <p:cNvSpPr>
            <a:spLocks noGrp="1"/>
          </p:cNvSpPr>
          <p:nvPr>
            <p:ph sz="quarter" idx="17"/>
          </p:nvPr>
        </p:nvSpPr>
        <p:spPr>
          <a:xfrm>
            <a:off x="2667000" y="3581400"/>
            <a:ext cx="2247900" cy="457200"/>
          </a:xfrm>
        </p:spPr>
        <p:txBody>
          <a:bodyPr/>
          <a:lstStyle/>
          <a:p>
            <a:pPr lvl="0"/>
            <a:r>
              <a:rPr lang="en-US" dirty="0"/>
              <a:t>Edit Master text styles</a:t>
            </a:r>
          </a:p>
        </p:txBody>
      </p:sp>
      <p:sp>
        <p:nvSpPr>
          <p:cNvPr id="20" name="Content Placeholder 19"/>
          <p:cNvSpPr>
            <a:spLocks noGrp="1"/>
          </p:cNvSpPr>
          <p:nvPr>
            <p:ph sz="quarter" idx="18"/>
          </p:nvPr>
        </p:nvSpPr>
        <p:spPr>
          <a:xfrm>
            <a:off x="5181600" y="3581400"/>
            <a:ext cx="1676400" cy="457200"/>
          </a:xfrm>
        </p:spPr>
        <p:txBody>
          <a:bodyPr/>
          <a:lstStyle/>
          <a:p>
            <a:pPr lvl="0"/>
            <a:r>
              <a:rPr lang="en-US" dirty="0"/>
              <a:t>Edit Master text styles</a:t>
            </a:r>
          </a:p>
        </p:txBody>
      </p:sp>
      <p:sp>
        <p:nvSpPr>
          <p:cNvPr id="22" name="Content Placeholder 21"/>
          <p:cNvSpPr>
            <a:spLocks noGrp="1"/>
          </p:cNvSpPr>
          <p:nvPr>
            <p:ph sz="quarter" idx="19"/>
          </p:nvPr>
        </p:nvSpPr>
        <p:spPr>
          <a:xfrm>
            <a:off x="7124700" y="3581400"/>
            <a:ext cx="1828800" cy="457200"/>
          </a:xfrm>
        </p:spPr>
        <p:txBody>
          <a:bodyPr/>
          <a:lstStyle/>
          <a:p>
            <a:pPr lvl="0"/>
            <a:r>
              <a:rPr lang="en-US" dirty="0"/>
              <a:t>Edit Master text styles</a:t>
            </a:r>
          </a:p>
        </p:txBody>
      </p:sp>
      <p:sp>
        <p:nvSpPr>
          <p:cNvPr id="24" name="Content Placeholder 23"/>
          <p:cNvSpPr>
            <a:spLocks noGrp="1"/>
          </p:cNvSpPr>
          <p:nvPr>
            <p:ph sz="quarter" idx="20"/>
          </p:nvPr>
        </p:nvSpPr>
        <p:spPr>
          <a:xfrm>
            <a:off x="5029200" y="5638800"/>
            <a:ext cx="1752600" cy="609600"/>
          </a:xfrm>
        </p:spPr>
        <p:txBody>
          <a:bodyPr/>
          <a:lstStyle/>
          <a:p>
            <a:pPr lvl="0"/>
            <a:r>
              <a:rPr lang="en-US" dirty="0"/>
              <a:t>Edit Master text styles</a:t>
            </a:r>
          </a:p>
        </p:txBody>
      </p:sp>
      <p:sp>
        <p:nvSpPr>
          <p:cNvPr id="26" name="Content Placeholder 25"/>
          <p:cNvSpPr>
            <a:spLocks noGrp="1"/>
          </p:cNvSpPr>
          <p:nvPr>
            <p:ph sz="quarter" idx="21"/>
          </p:nvPr>
        </p:nvSpPr>
        <p:spPr>
          <a:xfrm>
            <a:off x="2514600" y="6248400"/>
            <a:ext cx="2400300" cy="381000"/>
          </a:xfrm>
        </p:spPr>
        <p:txBody>
          <a:bodyPr/>
          <a:lstStyle/>
          <a:p>
            <a:pPr lvl="0"/>
            <a:r>
              <a:rPr lang="en-US" dirty="0"/>
              <a:t>Edit Master text styles</a:t>
            </a:r>
          </a:p>
        </p:txBody>
      </p:sp>
    </p:spTree>
    <p:extLst>
      <p:ext uri="{BB962C8B-B14F-4D97-AF65-F5344CB8AC3E}">
        <p14:creationId xmlns:p14="http://schemas.microsoft.com/office/powerpoint/2010/main" val="2111236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prstGeom prst="rect">
            <a:avLst/>
          </a:prstGeom>
        </p:spPr>
        <p:txBody>
          <a:bodyPr/>
          <a:lstStyle>
            <a:lvl1pPr algn="l">
              <a:defRPr sz="3000" b="0" i="0">
                <a:latin typeface="Calibri Regular" charset="0"/>
                <a:cs typeface="Calibri Regular" charset="0"/>
              </a:defRPr>
            </a:lvl1pPr>
          </a:lstStyle>
          <a:p>
            <a:r>
              <a:rPr lang="en-US" dirty="0"/>
              <a:t>Click to edit Master title style</a:t>
            </a:r>
          </a:p>
        </p:txBody>
      </p:sp>
      <p:sp>
        <p:nvSpPr>
          <p:cNvPr id="4" name="Content Placeholder 3"/>
          <p:cNvSpPr>
            <a:spLocks noGrp="1"/>
          </p:cNvSpPr>
          <p:nvPr>
            <p:ph sz="quarter" idx="10"/>
          </p:nvPr>
        </p:nvSpPr>
        <p:spPr>
          <a:xfrm>
            <a:off x="228600" y="533400"/>
            <a:ext cx="2057400" cy="304800"/>
          </a:xfrm>
        </p:spPr>
        <p:txBody>
          <a:bodyPr/>
          <a:lstStyle/>
          <a:p>
            <a:pPr lvl="0"/>
            <a:r>
              <a:rPr lang="en-US" dirty="0"/>
              <a:t>Edit Master text styles</a:t>
            </a:r>
          </a:p>
        </p:txBody>
      </p:sp>
      <p:sp>
        <p:nvSpPr>
          <p:cNvPr id="6" name="Content Placeholder 5"/>
          <p:cNvSpPr>
            <a:spLocks noGrp="1"/>
          </p:cNvSpPr>
          <p:nvPr>
            <p:ph sz="quarter" idx="11"/>
          </p:nvPr>
        </p:nvSpPr>
        <p:spPr>
          <a:xfrm>
            <a:off x="381000" y="1028049"/>
            <a:ext cx="1752600" cy="572152"/>
          </a:xfrm>
        </p:spPr>
        <p:txBody>
          <a:bodyPr/>
          <a:lstStyle/>
          <a:p>
            <a:pPr lvl="0"/>
            <a:r>
              <a:rPr lang="en-US" dirty="0"/>
              <a:t>Edit Master text styles</a:t>
            </a:r>
          </a:p>
        </p:txBody>
      </p:sp>
      <p:sp>
        <p:nvSpPr>
          <p:cNvPr id="8" name="Content Placeholder 7"/>
          <p:cNvSpPr>
            <a:spLocks noGrp="1"/>
          </p:cNvSpPr>
          <p:nvPr>
            <p:ph sz="quarter" idx="12"/>
          </p:nvPr>
        </p:nvSpPr>
        <p:spPr>
          <a:xfrm>
            <a:off x="2286000" y="1028700"/>
            <a:ext cx="1325563" cy="571500"/>
          </a:xfrm>
        </p:spPr>
        <p:txBody>
          <a:bodyPr/>
          <a:lstStyle/>
          <a:p>
            <a:pPr lvl="0"/>
            <a:r>
              <a:rPr lang="en-US" dirty="0"/>
              <a:t>Edit Master text</a:t>
            </a:r>
          </a:p>
        </p:txBody>
      </p:sp>
      <p:sp>
        <p:nvSpPr>
          <p:cNvPr id="10" name="Content Placeholder 9"/>
          <p:cNvSpPr>
            <a:spLocks noGrp="1"/>
          </p:cNvSpPr>
          <p:nvPr>
            <p:ph sz="quarter" idx="13"/>
          </p:nvPr>
        </p:nvSpPr>
        <p:spPr>
          <a:xfrm>
            <a:off x="3962400" y="1028700"/>
            <a:ext cx="1905000" cy="571500"/>
          </a:xfrm>
        </p:spPr>
        <p:txBody>
          <a:bodyPr/>
          <a:lstStyle/>
          <a:p>
            <a:pPr lvl="0"/>
            <a:r>
              <a:rPr lang="en-US" dirty="0"/>
              <a:t>Edit Master text styles</a:t>
            </a:r>
          </a:p>
        </p:txBody>
      </p:sp>
      <p:sp>
        <p:nvSpPr>
          <p:cNvPr id="12" name="Content Placeholder 11"/>
          <p:cNvSpPr>
            <a:spLocks noGrp="1"/>
          </p:cNvSpPr>
          <p:nvPr>
            <p:ph sz="quarter" idx="14"/>
          </p:nvPr>
        </p:nvSpPr>
        <p:spPr>
          <a:xfrm>
            <a:off x="6172200" y="1028700"/>
            <a:ext cx="2209800" cy="571500"/>
          </a:xfrm>
        </p:spPr>
        <p:txBody>
          <a:bodyPr/>
          <a:lstStyle/>
          <a:p>
            <a:pPr lvl="0"/>
            <a:r>
              <a:rPr lang="en-US" dirty="0"/>
              <a:t>Edit Master text styles</a:t>
            </a:r>
          </a:p>
        </p:txBody>
      </p:sp>
      <p:sp>
        <p:nvSpPr>
          <p:cNvPr id="14" name="Content Placeholder 13"/>
          <p:cNvSpPr>
            <a:spLocks noGrp="1"/>
          </p:cNvSpPr>
          <p:nvPr>
            <p:ph sz="quarter" idx="15"/>
          </p:nvPr>
        </p:nvSpPr>
        <p:spPr>
          <a:xfrm>
            <a:off x="228600" y="2667000"/>
            <a:ext cx="2286000" cy="381000"/>
          </a:xfrm>
        </p:spPr>
        <p:txBody>
          <a:bodyPr/>
          <a:lstStyle/>
          <a:p>
            <a:pPr lvl="0"/>
            <a:r>
              <a:rPr lang="en-US" dirty="0"/>
              <a:t>Edit Master text styles</a:t>
            </a:r>
          </a:p>
        </p:txBody>
      </p:sp>
      <p:sp>
        <p:nvSpPr>
          <p:cNvPr id="16" name="Content Placeholder 15"/>
          <p:cNvSpPr>
            <a:spLocks noGrp="1"/>
          </p:cNvSpPr>
          <p:nvPr>
            <p:ph sz="quarter" idx="16"/>
          </p:nvPr>
        </p:nvSpPr>
        <p:spPr>
          <a:xfrm>
            <a:off x="381000" y="3581400"/>
            <a:ext cx="2133600" cy="457200"/>
          </a:xfrm>
        </p:spPr>
        <p:txBody>
          <a:bodyPr/>
          <a:lstStyle/>
          <a:p>
            <a:pPr lvl="0"/>
            <a:r>
              <a:rPr lang="en-US" dirty="0"/>
              <a:t>Edit Master text styles</a:t>
            </a:r>
          </a:p>
        </p:txBody>
      </p:sp>
      <p:sp>
        <p:nvSpPr>
          <p:cNvPr id="18" name="Content Placeholder 17"/>
          <p:cNvSpPr>
            <a:spLocks noGrp="1"/>
          </p:cNvSpPr>
          <p:nvPr>
            <p:ph sz="quarter" idx="17"/>
          </p:nvPr>
        </p:nvSpPr>
        <p:spPr>
          <a:xfrm>
            <a:off x="2667000" y="3581400"/>
            <a:ext cx="2247900" cy="457200"/>
          </a:xfrm>
        </p:spPr>
        <p:txBody>
          <a:bodyPr/>
          <a:lstStyle/>
          <a:p>
            <a:pPr lvl="0"/>
            <a:r>
              <a:rPr lang="en-US" dirty="0"/>
              <a:t>Edit Master text styles</a:t>
            </a:r>
          </a:p>
        </p:txBody>
      </p:sp>
      <p:sp>
        <p:nvSpPr>
          <p:cNvPr id="20" name="Content Placeholder 19"/>
          <p:cNvSpPr>
            <a:spLocks noGrp="1"/>
          </p:cNvSpPr>
          <p:nvPr>
            <p:ph sz="quarter" idx="18"/>
          </p:nvPr>
        </p:nvSpPr>
        <p:spPr>
          <a:xfrm>
            <a:off x="5181600" y="3581400"/>
            <a:ext cx="1676400" cy="457200"/>
          </a:xfrm>
        </p:spPr>
        <p:txBody>
          <a:bodyPr/>
          <a:lstStyle/>
          <a:p>
            <a:pPr lvl="0"/>
            <a:r>
              <a:rPr lang="en-US" dirty="0"/>
              <a:t>Edit Master text styles</a:t>
            </a:r>
          </a:p>
        </p:txBody>
      </p:sp>
      <p:sp>
        <p:nvSpPr>
          <p:cNvPr id="22" name="Content Placeholder 21"/>
          <p:cNvSpPr>
            <a:spLocks noGrp="1"/>
          </p:cNvSpPr>
          <p:nvPr>
            <p:ph sz="quarter" idx="19"/>
          </p:nvPr>
        </p:nvSpPr>
        <p:spPr>
          <a:xfrm>
            <a:off x="7124700" y="3581400"/>
            <a:ext cx="1828800" cy="457200"/>
          </a:xfrm>
        </p:spPr>
        <p:txBody>
          <a:bodyPr/>
          <a:lstStyle/>
          <a:p>
            <a:pPr lvl="0"/>
            <a:r>
              <a:rPr lang="en-US" dirty="0"/>
              <a:t>Edit Master text styles</a:t>
            </a:r>
          </a:p>
        </p:txBody>
      </p:sp>
      <p:sp>
        <p:nvSpPr>
          <p:cNvPr id="24" name="Content Placeholder 23"/>
          <p:cNvSpPr>
            <a:spLocks noGrp="1"/>
          </p:cNvSpPr>
          <p:nvPr>
            <p:ph sz="quarter" idx="20"/>
          </p:nvPr>
        </p:nvSpPr>
        <p:spPr>
          <a:xfrm>
            <a:off x="5029200" y="5638800"/>
            <a:ext cx="1752600" cy="609600"/>
          </a:xfrm>
        </p:spPr>
        <p:txBody>
          <a:bodyPr/>
          <a:lstStyle/>
          <a:p>
            <a:pPr lvl="0"/>
            <a:r>
              <a:rPr lang="en-US" dirty="0"/>
              <a:t>Edit Master text styles</a:t>
            </a:r>
          </a:p>
        </p:txBody>
      </p:sp>
      <p:sp>
        <p:nvSpPr>
          <p:cNvPr id="26" name="Content Placeholder 25"/>
          <p:cNvSpPr>
            <a:spLocks noGrp="1"/>
          </p:cNvSpPr>
          <p:nvPr>
            <p:ph sz="quarter" idx="21"/>
          </p:nvPr>
        </p:nvSpPr>
        <p:spPr>
          <a:xfrm>
            <a:off x="2514600" y="6248400"/>
            <a:ext cx="2400300" cy="381000"/>
          </a:xfrm>
        </p:spPr>
        <p:txBody>
          <a:bodyPr/>
          <a:lstStyle/>
          <a:p>
            <a:pPr lvl="0"/>
            <a:r>
              <a:rPr lang="en-US" dirty="0"/>
              <a:t>Edit Master text styles</a:t>
            </a:r>
          </a:p>
        </p:txBody>
      </p:sp>
      <p:sp>
        <p:nvSpPr>
          <p:cNvPr id="5" name="Content Placeholder 4"/>
          <p:cNvSpPr>
            <a:spLocks noGrp="1"/>
          </p:cNvSpPr>
          <p:nvPr>
            <p:ph sz="quarter" idx="22"/>
          </p:nvPr>
        </p:nvSpPr>
        <p:spPr>
          <a:xfrm>
            <a:off x="533400" y="1828800"/>
            <a:ext cx="2667000" cy="457200"/>
          </a:xfrm>
        </p:spPr>
        <p:txBody>
          <a:bodyPr/>
          <a:lstStyle/>
          <a:p>
            <a:pPr lvl="0"/>
            <a:r>
              <a:rPr lang="en-US" dirty="0"/>
              <a:t>Edit Master text styles</a:t>
            </a:r>
          </a:p>
        </p:txBody>
      </p:sp>
      <p:sp>
        <p:nvSpPr>
          <p:cNvPr id="9" name="Content Placeholder 8"/>
          <p:cNvSpPr>
            <a:spLocks noGrp="1"/>
          </p:cNvSpPr>
          <p:nvPr>
            <p:ph sz="quarter" idx="23"/>
          </p:nvPr>
        </p:nvSpPr>
        <p:spPr>
          <a:xfrm>
            <a:off x="3611563" y="1828800"/>
            <a:ext cx="2560637" cy="457200"/>
          </a:xfrm>
        </p:spPr>
        <p:txBody>
          <a:bodyPr/>
          <a:lstStyle/>
          <a:p>
            <a:pPr lvl="0"/>
            <a:r>
              <a:rPr lang="en-US" dirty="0"/>
              <a:t>Edit Master text styles</a:t>
            </a:r>
          </a:p>
        </p:txBody>
      </p:sp>
      <p:sp>
        <p:nvSpPr>
          <p:cNvPr id="13" name="Content Placeholder 12"/>
          <p:cNvSpPr>
            <a:spLocks noGrp="1"/>
          </p:cNvSpPr>
          <p:nvPr>
            <p:ph sz="quarter" idx="24"/>
          </p:nvPr>
        </p:nvSpPr>
        <p:spPr>
          <a:xfrm>
            <a:off x="6477000" y="1828800"/>
            <a:ext cx="2362200" cy="304800"/>
          </a:xfrm>
        </p:spPr>
        <p:txBody>
          <a:bodyPr/>
          <a:lstStyle/>
          <a:p>
            <a:pPr lvl="0"/>
            <a:r>
              <a:rPr lang="en-US" dirty="0"/>
              <a:t>Edit Master text styles</a:t>
            </a:r>
          </a:p>
        </p:txBody>
      </p:sp>
      <p:sp>
        <p:nvSpPr>
          <p:cNvPr id="17" name="Content Placeholder 16"/>
          <p:cNvSpPr>
            <a:spLocks noGrp="1"/>
          </p:cNvSpPr>
          <p:nvPr>
            <p:ph sz="quarter" idx="25"/>
          </p:nvPr>
        </p:nvSpPr>
        <p:spPr>
          <a:xfrm>
            <a:off x="2971800" y="2438400"/>
            <a:ext cx="2667000" cy="838200"/>
          </a:xfrm>
        </p:spPr>
        <p:txBody>
          <a:bodyPr/>
          <a:lstStyle/>
          <a:p>
            <a:pPr lvl="0"/>
            <a:r>
              <a:rPr lang="en-US" dirty="0"/>
              <a:t>Edit Master text styles</a:t>
            </a:r>
          </a:p>
        </p:txBody>
      </p:sp>
      <p:sp>
        <p:nvSpPr>
          <p:cNvPr id="21" name="Content Placeholder 20"/>
          <p:cNvSpPr>
            <a:spLocks noGrp="1"/>
          </p:cNvSpPr>
          <p:nvPr>
            <p:ph sz="quarter" idx="26"/>
          </p:nvPr>
        </p:nvSpPr>
        <p:spPr>
          <a:xfrm>
            <a:off x="381000" y="4191000"/>
            <a:ext cx="3581400" cy="685800"/>
          </a:xfrm>
        </p:spPr>
        <p:txBody>
          <a:bodyPr/>
          <a:lstStyle>
            <a:lvl2pPr>
              <a:defRPr b="0" i="0">
                <a:latin typeface="Calibri Regular" charset="0"/>
                <a:cs typeface="Calibri Regular" charset="0"/>
              </a:defRPr>
            </a:lvl2pPr>
          </a:lstStyle>
          <a:p>
            <a:pPr lvl="0"/>
            <a:r>
              <a:rPr lang="en-US" dirty="0"/>
              <a:t>Edit Master text styles</a:t>
            </a:r>
          </a:p>
          <a:p>
            <a:pPr lvl="1"/>
            <a:endParaRPr lang="en-US" dirty="0"/>
          </a:p>
        </p:txBody>
      </p:sp>
    </p:spTree>
    <p:extLst>
      <p:ext uri="{BB962C8B-B14F-4D97-AF65-F5344CB8AC3E}">
        <p14:creationId xmlns:p14="http://schemas.microsoft.com/office/powerpoint/2010/main" val="215142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515938"/>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541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prstGeom prst="rect">
            <a:avLst/>
          </a:prstGeom>
        </p:spPr>
        <p:txBody>
          <a:bodyPr/>
          <a:lstStyle>
            <a:lvl1pPr algn="l">
              <a:defRPr sz="3000" b="0" i="0">
                <a:latin typeface="Calibri Regular" charset="0"/>
                <a:cs typeface="Calibri Regular" charset="0"/>
              </a:defRPr>
            </a:lvl1pPr>
          </a:lstStyle>
          <a:p>
            <a:r>
              <a:rPr lang="en-US" dirty="0"/>
              <a:t>Click to edit Master title style</a:t>
            </a:r>
          </a:p>
        </p:txBody>
      </p:sp>
    </p:spTree>
    <p:extLst>
      <p:ext uri="{BB962C8B-B14F-4D97-AF65-F5344CB8AC3E}">
        <p14:creationId xmlns:p14="http://schemas.microsoft.com/office/powerpoint/2010/main" val="1296732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prstGeom prst="rect">
            <a:avLst/>
          </a:prstGeom>
        </p:spPr>
        <p:txBody>
          <a:bodyPr/>
          <a:lstStyle>
            <a:lvl1pPr algn="l">
              <a:defRPr sz="3000" b="0" i="0">
                <a:latin typeface="Calibri Regular" charset="0"/>
                <a:cs typeface="Calibri Regular" charset="0"/>
              </a:defRPr>
            </a:lvl1pPr>
          </a:lstStyle>
          <a:p>
            <a:r>
              <a:rPr lang="en-US" dirty="0"/>
              <a:t>Click to edit Master title style</a:t>
            </a:r>
          </a:p>
        </p:txBody>
      </p:sp>
      <p:sp>
        <p:nvSpPr>
          <p:cNvPr id="4" name="Content Placeholder 3"/>
          <p:cNvSpPr>
            <a:spLocks noGrp="1"/>
          </p:cNvSpPr>
          <p:nvPr>
            <p:ph sz="quarter" idx="10"/>
          </p:nvPr>
        </p:nvSpPr>
        <p:spPr>
          <a:xfrm>
            <a:off x="228600" y="533400"/>
            <a:ext cx="2057400" cy="304800"/>
          </a:xfrm>
        </p:spPr>
        <p:txBody>
          <a:bodyPr/>
          <a:lstStyle/>
          <a:p>
            <a:pPr lvl="0"/>
            <a:r>
              <a:rPr lang="en-US" dirty="0"/>
              <a:t>Edit Master text styles</a:t>
            </a:r>
          </a:p>
        </p:txBody>
      </p:sp>
      <p:sp>
        <p:nvSpPr>
          <p:cNvPr id="6" name="Content Placeholder 5"/>
          <p:cNvSpPr>
            <a:spLocks noGrp="1"/>
          </p:cNvSpPr>
          <p:nvPr>
            <p:ph sz="quarter" idx="11"/>
          </p:nvPr>
        </p:nvSpPr>
        <p:spPr>
          <a:xfrm>
            <a:off x="381000" y="1028049"/>
            <a:ext cx="1752600" cy="572152"/>
          </a:xfrm>
        </p:spPr>
        <p:txBody>
          <a:bodyPr/>
          <a:lstStyle/>
          <a:p>
            <a:pPr lvl="0"/>
            <a:r>
              <a:rPr lang="en-US" dirty="0"/>
              <a:t>Edit Master text styles</a:t>
            </a:r>
          </a:p>
        </p:txBody>
      </p:sp>
      <p:sp>
        <p:nvSpPr>
          <p:cNvPr id="8" name="Content Placeholder 7"/>
          <p:cNvSpPr>
            <a:spLocks noGrp="1"/>
          </p:cNvSpPr>
          <p:nvPr>
            <p:ph sz="quarter" idx="12"/>
          </p:nvPr>
        </p:nvSpPr>
        <p:spPr>
          <a:xfrm>
            <a:off x="2286000" y="1028700"/>
            <a:ext cx="1325563" cy="571500"/>
          </a:xfrm>
        </p:spPr>
        <p:txBody>
          <a:bodyPr/>
          <a:lstStyle/>
          <a:p>
            <a:pPr lvl="0"/>
            <a:r>
              <a:rPr lang="en-US" dirty="0"/>
              <a:t>Edit Master text</a:t>
            </a:r>
          </a:p>
        </p:txBody>
      </p:sp>
      <p:sp>
        <p:nvSpPr>
          <p:cNvPr id="10" name="Content Placeholder 9"/>
          <p:cNvSpPr>
            <a:spLocks noGrp="1"/>
          </p:cNvSpPr>
          <p:nvPr>
            <p:ph sz="quarter" idx="13"/>
          </p:nvPr>
        </p:nvSpPr>
        <p:spPr>
          <a:xfrm>
            <a:off x="3962400" y="1028700"/>
            <a:ext cx="1905000" cy="571500"/>
          </a:xfrm>
        </p:spPr>
        <p:txBody>
          <a:bodyPr/>
          <a:lstStyle/>
          <a:p>
            <a:pPr lvl="0"/>
            <a:r>
              <a:rPr lang="en-US" dirty="0"/>
              <a:t>Edit Master text styles</a:t>
            </a:r>
          </a:p>
        </p:txBody>
      </p:sp>
      <p:sp>
        <p:nvSpPr>
          <p:cNvPr id="12" name="Content Placeholder 11"/>
          <p:cNvSpPr>
            <a:spLocks noGrp="1"/>
          </p:cNvSpPr>
          <p:nvPr>
            <p:ph sz="quarter" idx="14"/>
          </p:nvPr>
        </p:nvSpPr>
        <p:spPr>
          <a:xfrm>
            <a:off x="6172200" y="1028700"/>
            <a:ext cx="2209800" cy="571500"/>
          </a:xfrm>
        </p:spPr>
        <p:txBody>
          <a:bodyPr/>
          <a:lstStyle/>
          <a:p>
            <a:pPr lvl="0"/>
            <a:r>
              <a:rPr lang="en-US" dirty="0"/>
              <a:t>Edit Master text styles</a:t>
            </a:r>
          </a:p>
        </p:txBody>
      </p:sp>
      <p:sp>
        <p:nvSpPr>
          <p:cNvPr id="14" name="Content Placeholder 13"/>
          <p:cNvSpPr>
            <a:spLocks noGrp="1"/>
          </p:cNvSpPr>
          <p:nvPr>
            <p:ph sz="quarter" idx="15"/>
          </p:nvPr>
        </p:nvSpPr>
        <p:spPr>
          <a:xfrm>
            <a:off x="228600" y="2667000"/>
            <a:ext cx="2286000" cy="381000"/>
          </a:xfrm>
        </p:spPr>
        <p:txBody>
          <a:bodyPr/>
          <a:lstStyle/>
          <a:p>
            <a:pPr lvl="0"/>
            <a:r>
              <a:rPr lang="en-US" dirty="0"/>
              <a:t>Edit Master text styles</a:t>
            </a:r>
          </a:p>
        </p:txBody>
      </p:sp>
      <p:sp>
        <p:nvSpPr>
          <p:cNvPr id="16" name="Content Placeholder 15"/>
          <p:cNvSpPr>
            <a:spLocks noGrp="1"/>
          </p:cNvSpPr>
          <p:nvPr>
            <p:ph sz="quarter" idx="16"/>
          </p:nvPr>
        </p:nvSpPr>
        <p:spPr>
          <a:xfrm>
            <a:off x="381000" y="3581400"/>
            <a:ext cx="2133600" cy="457200"/>
          </a:xfrm>
        </p:spPr>
        <p:txBody>
          <a:bodyPr/>
          <a:lstStyle/>
          <a:p>
            <a:pPr lvl="0"/>
            <a:r>
              <a:rPr lang="en-US" dirty="0"/>
              <a:t>Edit Master text styles</a:t>
            </a:r>
          </a:p>
        </p:txBody>
      </p:sp>
      <p:sp>
        <p:nvSpPr>
          <p:cNvPr id="18" name="Content Placeholder 17"/>
          <p:cNvSpPr>
            <a:spLocks noGrp="1"/>
          </p:cNvSpPr>
          <p:nvPr>
            <p:ph sz="quarter" idx="17"/>
          </p:nvPr>
        </p:nvSpPr>
        <p:spPr>
          <a:xfrm>
            <a:off x="2667000" y="3581400"/>
            <a:ext cx="2247900" cy="457200"/>
          </a:xfrm>
        </p:spPr>
        <p:txBody>
          <a:bodyPr/>
          <a:lstStyle/>
          <a:p>
            <a:pPr lvl="0"/>
            <a:r>
              <a:rPr lang="en-US" dirty="0"/>
              <a:t>Edit Master text styles</a:t>
            </a:r>
          </a:p>
        </p:txBody>
      </p:sp>
      <p:sp>
        <p:nvSpPr>
          <p:cNvPr id="20" name="Content Placeholder 19"/>
          <p:cNvSpPr>
            <a:spLocks noGrp="1"/>
          </p:cNvSpPr>
          <p:nvPr>
            <p:ph sz="quarter" idx="18"/>
          </p:nvPr>
        </p:nvSpPr>
        <p:spPr>
          <a:xfrm>
            <a:off x="5181600" y="3581400"/>
            <a:ext cx="1676400" cy="457200"/>
          </a:xfrm>
        </p:spPr>
        <p:txBody>
          <a:bodyPr/>
          <a:lstStyle/>
          <a:p>
            <a:pPr lvl="0"/>
            <a:r>
              <a:rPr lang="en-US" dirty="0"/>
              <a:t>Edit Master text styles</a:t>
            </a:r>
          </a:p>
        </p:txBody>
      </p:sp>
      <p:sp>
        <p:nvSpPr>
          <p:cNvPr id="22" name="Content Placeholder 21"/>
          <p:cNvSpPr>
            <a:spLocks noGrp="1"/>
          </p:cNvSpPr>
          <p:nvPr>
            <p:ph sz="quarter" idx="19"/>
          </p:nvPr>
        </p:nvSpPr>
        <p:spPr>
          <a:xfrm>
            <a:off x="7124700" y="3581400"/>
            <a:ext cx="1828800" cy="457200"/>
          </a:xfrm>
        </p:spPr>
        <p:txBody>
          <a:bodyPr/>
          <a:lstStyle/>
          <a:p>
            <a:pPr lvl="0"/>
            <a:r>
              <a:rPr lang="en-US" dirty="0"/>
              <a:t>Edit Master text styles</a:t>
            </a:r>
          </a:p>
        </p:txBody>
      </p:sp>
      <p:sp>
        <p:nvSpPr>
          <p:cNvPr id="24" name="Content Placeholder 23"/>
          <p:cNvSpPr>
            <a:spLocks noGrp="1"/>
          </p:cNvSpPr>
          <p:nvPr>
            <p:ph sz="quarter" idx="20"/>
          </p:nvPr>
        </p:nvSpPr>
        <p:spPr>
          <a:xfrm>
            <a:off x="5029200" y="5638800"/>
            <a:ext cx="1752600" cy="609600"/>
          </a:xfrm>
        </p:spPr>
        <p:txBody>
          <a:bodyPr/>
          <a:lstStyle/>
          <a:p>
            <a:pPr lvl="0"/>
            <a:r>
              <a:rPr lang="en-US" dirty="0"/>
              <a:t>Edit Master text styles</a:t>
            </a:r>
          </a:p>
        </p:txBody>
      </p:sp>
      <p:sp>
        <p:nvSpPr>
          <p:cNvPr id="26" name="Content Placeholder 25"/>
          <p:cNvSpPr>
            <a:spLocks noGrp="1"/>
          </p:cNvSpPr>
          <p:nvPr>
            <p:ph sz="quarter" idx="21"/>
          </p:nvPr>
        </p:nvSpPr>
        <p:spPr>
          <a:xfrm>
            <a:off x="2514600" y="6248400"/>
            <a:ext cx="2400300" cy="381000"/>
          </a:xfrm>
        </p:spPr>
        <p:txBody>
          <a:bodyPr/>
          <a:lstStyle/>
          <a:p>
            <a:pPr lvl="0"/>
            <a:r>
              <a:rPr lang="en-US" dirty="0"/>
              <a:t>Edit Master text styles</a:t>
            </a:r>
          </a:p>
        </p:txBody>
      </p:sp>
    </p:spTree>
    <p:extLst>
      <p:ext uri="{BB962C8B-B14F-4D97-AF65-F5344CB8AC3E}">
        <p14:creationId xmlns:p14="http://schemas.microsoft.com/office/powerpoint/2010/main" val="3614519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prstGeom prst="rect">
            <a:avLst/>
          </a:prstGeom>
        </p:spPr>
        <p:txBody>
          <a:bodyPr/>
          <a:lstStyle>
            <a:lvl1pPr algn="l">
              <a:defRPr sz="3000" b="0" i="0">
                <a:latin typeface="Calibri Regular" charset="0"/>
                <a:cs typeface="Calibri Regular" charset="0"/>
              </a:defRPr>
            </a:lvl1pPr>
          </a:lstStyle>
          <a:p>
            <a:r>
              <a:rPr lang="en-US" dirty="0"/>
              <a:t>Click to edit Master title style</a:t>
            </a:r>
          </a:p>
        </p:txBody>
      </p:sp>
      <p:sp>
        <p:nvSpPr>
          <p:cNvPr id="4" name="Content Placeholder 3"/>
          <p:cNvSpPr>
            <a:spLocks noGrp="1"/>
          </p:cNvSpPr>
          <p:nvPr>
            <p:ph sz="quarter" idx="10"/>
          </p:nvPr>
        </p:nvSpPr>
        <p:spPr>
          <a:xfrm>
            <a:off x="228600" y="533400"/>
            <a:ext cx="2057400" cy="304800"/>
          </a:xfrm>
        </p:spPr>
        <p:txBody>
          <a:bodyPr/>
          <a:lstStyle/>
          <a:p>
            <a:pPr lvl="0"/>
            <a:r>
              <a:rPr lang="en-US" dirty="0"/>
              <a:t>Edit Master text styles</a:t>
            </a:r>
          </a:p>
        </p:txBody>
      </p:sp>
      <p:sp>
        <p:nvSpPr>
          <p:cNvPr id="6" name="Content Placeholder 5"/>
          <p:cNvSpPr>
            <a:spLocks noGrp="1"/>
          </p:cNvSpPr>
          <p:nvPr>
            <p:ph sz="quarter" idx="11"/>
          </p:nvPr>
        </p:nvSpPr>
        <p:spPr>
          <a:xfrm>
            <a:off x="381000" y="1028049"/>
            <a:ext cx="1752600" cy="572152"/>
          </a:xfrm>
        </p:spPr>
        <p:txBody>
          <a:bodyPr/>
          <a:lstStyle/>
          <a:p>
            <a:pPr lvl="0"/>
            <a:r>
              <a:rPr lang="en-US" dirty="0"/>
              <a:t>Edit Master text styles</a:t>
            </a:r>
          </a:p>
        </p:txBody>
      </p:sp>
      <p:sp>
        <p:nvSpPr>
          <p:cNvPr id="8" name="Content Placeholder 7"/>
          <p:cNvSpPr>
            <a:spLocks noGrp="1"/>
          </p:cNvSpPr>
          <p:nvPr>
            <p:ph sz="quarter" idx="12"/>
          </p:nvPr>
        </p:nvSpPr>
        <p:spPr>
          <a:xfrm>
            <a:off x="2286000" y="1028700"/>
            <a:ext cx="1325563" cy="571500"/>
          </a:xfrm>
        </p:spPr>
        <p:txBody>
          <a:bodyPr/>
          <a:lstStyle/>
          <a:p>
            <a:pPr lvl="0"/>
            <a:r>
              <a:rPr lang="en-US" dirty="0"/>
              <a:t>Edit Master text</a:t>
            </a:r>
          </a:p>
        </p:txBody>
      </p:sp>
      <p:sp>
        <p:nvSpPr>
          <p:cNvPr id="10" name="Content Placeholder 9"/>
          <p:cNvSpPr>
            <a:spLocks noGrp="1"/>
          </p:cNvSpPr>
          <p:nvPr>
            <p:ph sz="quarter" idx="13"/>
          </p:nvPr>
        </p:nvSpPr>
        <p:spPr>
          <a:xfrm>
            <a:off x="3962400" y="1028700"/>
            <a:ext cx="1905000" cy="571500"/>
          </a:xfrm>
        </p:spPr>
        <p:txBody>
          <a:bodyPr/>
          <a:lstStyle/>
          <a:p>
            <a:pPr lvl="0"/>
            <a:r>
              <a:rPr lang="en-US" dirty="0"/>
              <a:t>Edit Master text styles</a:t>
            </a:r>
          </a:p>
        </p:txBody>
      </p:sp>
      <p:sp>
        <p:nvSpPr>
          <p:cNvPr id="12" name="Content Placeholder 11"/>
          <p:cNvSpPr>
            <a:spLocks noGrp="1"/>
          </p:cNvSpPr>
          <p:nvPr>
            <p:ph sz="quarter" idx="14"/>
          </p:nvPr>
        </p:nvSpPr>
        <p:spPr>
          <a:xfrm>
            <a:off x="6172200" y="1028700"/>
            <a:ext cx="2209800" cy="571500"/>
          </a:xfrm>
        </p:spPr>
        <p:txBody>
          <a:bodyPr/>
          <a:lstStyle/>
          <a:p>
            <a:pPr lvl="0"/>
            <a:r>
              <a:rPr lang="en-US" dirty="0"/>
              <a:t>Edit Master text styles</a:t>
            </a:r>
          </a:p>
        </p:txBody>
      </p:sp>
      <p:sp>
        <p:nvSpPr>
          <p:cNvPr id="14" name="Content Placeholder 13"/>
          <p:cNvSpPr>
            <a:spLocks noGrp="1"/>
          </p:cNvSpPr>
          <p:nvPr>
            <p:ph sz="quarter" idx="15"/>
          </p:nvPr>
        </p:nvSpPr>
        <p:spPr>
          <a:xfrm>
            <a:off x="228600" y="2667000"/>
            <a:ext cx="2286000" cy="381000"/>
          </a:xfrm>
        </p:spPr>
        <p:txBody>
          <a:bodyPr/>
          <a:lstStyle/>
          <a:p>
            <a:pPr lvl="0"/>
            <a:r>
              <a:rPr lang="en-US" dirty="0"/>
              <a:t>Edit Master text styles</a:t>
            </a:r>
          </a:p>
        </p:txBody>
      </p:sp>
      <p:sp>
        <p:nvSpPr>
          <p:cNvPr id="16" name="Content Placeholder 15"/>
          <p:cNvSpPr>
            <a:spLocks noGrp="1"/>
          </p:cNvSpPr>
          <p:nvPr>
            <p:ph sz="quarter" idx="16"/>
          </p:nvPr>
        </p:nvSpPr>
        <p:spPr>
          <a:xfrm>
            <a:off x="381000" y="3581400"/>
            <a:ext cx="2133600" cy="457200"/>
          </a:xfrm>
        </p:spPr>
        <p:txBody>
          <a:bodyPr/>
          <a:lstStyle/>
          <a:p>
            <a:pPr lvl="0"/>
            <a:r>
              <a:rPr lang="en-US" dirty="0"/>
              <a:t>Edit Master text styles</a:t>
            </a:r>
          </a:p>
        </p:txBody>
      </p:sp>
      <p:sp>
        <p:nvSpPr>
          <p:cNvPr id="18" name="Content Placeholder 17"/>
          <p:cNvSpPr>
            <a:spLocks noGrp="1"/>
          </p:cNvSpPr>
          <p:nvPr>
            <p:ph sz="quarter" idx="17"/>
          </p:nvPr>
        </p:nvSpPr>
        <p:spPr>
          <a:xfrm>
            <a:off x="2667000" y="3581400"/>
            <a:ext cx="2247900" cy="457200"/>
          </a:xfrm>
        </p:spPr>
        <p:txBody>
          <a:bodyPr/>
          <a:lstStyle/>
          <a:p>
            <a:pPr lvl="0"/>
            <a:r>
              <a:rPr lang="en-US" dirty="0"/>
              <a:t>Edit Master text styles</a:t>
            </a:r>
          </a:p>
        </p:txBody>
      </p:sp>
      <p:sp>
        <p:nvSpPr>
          <p:cNvPr id="20" name="Content Placeholder 19"/>
          <p:cNvSpPr>
            <a:spLocks noGrp="1"/>
          </p:cNvSpPr>
          <p:nvPr>
            <p:ph sz="quarter" idx="18"/>
          </p:nvPr>
        </p:nvSpPr>
        <p:spPr>
          <a:xfrm>
            <a:off x="5181600" y="3581400"/>
            <a:ext cx="1676400" cy="457200"/>
          </a:xfrm>
        </p:spPr>
        <p:txBody>
          <a:bodyPr/>
          <a:lstStyle/>
          <a:p>
            <a:pPr lvl="0"/>
            <a:r>
              <a:rPr lang="en-US" dirty="0"/>
              <a:t>Edit Master text styles</a:t>
            </a:r>
          </a:p>
        </p:txBody>
      </p:sp>
      <p:sp>
        <p:nvSpPr>
          <p:cNvPr id="22" name="Content Placeholder 21"/>
          <p:cNvSpPr>
            <a:spLocks noGrp="1"/>
          </p:cNvSpPr>
          <p:nvPr>
            <p:ph sz="quarter" idx="19"/>
          </p:nvPr>
        </p:nvSpPr>
        <p:spPr>
          <a:xfrm>
            <a:off x="7124700" y="3581400"/>
            <a:ext cx="1828800" cy="457200"/>
          </a:xfrm>
        </p:spPr>
        <p:txBody>
          <a:bodyPr/>
          <a:lstStyle/>
          <a:p>
            <a:pPr lvl="0"/>
            <a:r>
              <a:rPr lang="en-US" dirty="0"/>
              <a:t>Edit Master text styles</a:t>
            </a:r>
          </a:p>
        </p:txBody>
      </p:sp>
      <p:sp>
        <p:nvSpPr>
          <p:cNvPr id="24" name="Content Placeholder 23"/>
          <p:cNvSpPr>
            <a:spLocks noGrp="1"/>
          </p:cNvSpPr>
          <p:nvPr>
            <p:ph sz="quarter" idx="20"/>
          </p:nvPr>
        </p:nvSpPr>
        <p:spPr>
          <a:xfrm>
            <a:off x="5029200" y="5638800"/>
            <a:ext cx="1752600" cy="609600"/>
          </a:xfrm>
        </p:spPr>
        <p:txBody>
          <a:bodyPr/>
          <a:lstStyle/>
          <a:p>
            <a:pPr lvl="0"/>
            <a:r>
              <a:rPr lang="en-US" dirty="0"/>
              <a:t>Edit Master text styles</a:t>
            </a:r>
          </a:p>
        </p:txBody>
      </p:sp>
      <p:sp>
        <p:nvSpPr>
          <p:cNvPr id="26" name="Content Placeholder 25"/>
          <p:cNvSpPr>
            <a:spLocks noGrp="1"/>
          </p:cNvSpPr>
          <p:nvPr>
            <p:ph sz="quarter" idx="21"/>
          </p:nvPr>
        </p:nvSpPr>
        <p:spPr>
          <a:xfrm>
            <a:off x="2514600" y="6248400"/>
            <a:ext cx="2400300" cy="381000"/>
          </a:xfrm>
        </p:spPr>
        <p:txBody>
          <a:bodyPr/>
          <a:lstStyle/>
          <a:p>
            <a:pPr lvl="0"/>
            <a:r>
              <a:rPr lang="en-US" dirty="0"/>
              <a:t>Edit Master text styles</a:t>
            </a:r>
          </a:p>
        </p:txBody>
      </p:sp>
      <p:sp>
        <p:nvSpPr>
          <p:cNvPr id="5" name="Content Placeholder 4"/>
          <p:cNvSpPr>
            <a:spLocks noGrp="1"/>
          </p:cNvSpPr>
          <p:nvPr>
            <p:ph sz="quarter" idx="22"/>
          </p:nvPr>
        </p:nvSpPr>
        <p:spPr>
          <a:xfrm>
            <a:off x="533400" y="1828800"/>
            <a:ext cx="2667000" cy="457200"/>
          </a:xfrm>
        </p:spPr>
        <p:txBody>
          <a:bodyPr/>
          <a:lstStyle/>
          <a:p>
            <a:pPr lvl="0"/>
            <a:r>
              <a:rPr lang="en-US" dirty="0"/>
              <a:t>Edit Master text styles</a:t>
            </a:r>
          </a:p>
        </p:txBody>
      </p:sp>
      <p:sp>
        <p:nvSpPr>
          <p:cNvPr id="9" name="Content Placeholder 8"/>
          <p:cNvSpPr>
            <a:spLocks noGrp="1"/>
          </p:cNvSpPr>
          <p:nvPr>
            <p:ph sz="quarter" idx="23"/>
          </p:nvPr>
        </p:nvSpPr>
        <p:spPr>
          <a:xfrm>
            <a:off x="3611563" y="1828800"/>
            <a:ext cx="2560637" cy="457200"/>
          </a:xfrm>
        </p:spPr>
        <p:txBody>
          <a:bodyPr/>
          <a:lstStyle/>
          <a:p>
            <a:pPr lvl="0"/>
            <a:r>
              <a:rPr lang="en-US" dirty="0"/>
              <a:t>Edit Master text styles</a:t>
            </a:r>
          </a:p>
        </p:txBody>
      </p:sp>
      <p:sp>
        <p:nvSpPr>
          <p:cNvPr id="13" name="Content Placeholder 12"/>
          <p:cNvSpPr>
            <a:spLocks noGrp="1"/>
          </p:cNvSpPr>
          <p:nvPr>
            <p:ph sz="quarter" idx="24"/>
          </p:nvPr>
        </p:nvSpPr>
        <p:spPr>
          <a:xfrm>
            <a:off x="6477000" y="1828800"/>
            <a:ext cx="2362200" cy="304800"/>
          </a:xfrm>
        </p:spPr>
        <p:txBody>
          <a:bodyPr/>
          <a:lstStyle/>
          <a:p>
            <a:pPr lvl="0"/>
            <a:r>
              <a:rPr lang="en-US" dirty="0"/>
              <a:t>Edit Master text styles</a:t>
            </a:r>
          </a:p>
        </p:txBody>
      </p:sp>
      <p:sp>
        <p:nvSpPr>
          <p:cNvPr id="17" name="Content Placeholder 16"/>
          <p:cNvSpPr>
            <a:spLocks noGrp="1"/>
          </p:cNvSpPr>
          <p:nvPr>
            <p:ph sz="quarter" idx="25"/>
          </p:nvPr>
        </p:nvSpPr>
        <p:spPr>
          <a:xfrm>
            <a:off x="2971800" y="2438400"/>
            <a:ext cx="2667000" cy="838200"/>
          </a:xfrm>
        </p:spPr>
        <p:txBody>
          <a:bodyPr/>
          <a:lstStyle/>
          <a:p>
            <a:pPr lvl="0"/>
            <a:r>
              <a:rPr lang="en-US" dirty="0"/>
              <a:t>Edit Master text styles</a:t>
            </a:r>
          </a:p>
        </p:txBody>
      </p:sp>
      <p:sp>
        <p:nvSpPr>
          <p:cNvPr id="21" name="Content Placeholder 20"/>
          <p:cNvSpPr>
            <a:spLocks noGrp="1"/>
          </p:cNvSpPr>
          <p:nvPr>
            <p:ph sz="quarter" idx="26"/>
          </p:nvPr>
        </p:nvSpPr>
        <p:spPr>
          <a:xfrm>
            <a:off x="381000" y="4191000"/>
            <a:ext cx="3581400" cy="685800"/>
          </a:xfrm>
        </p:spPr>
        <p:txBody>
          <a:bodyPr/>
          <a:lstStyle>
            <a:lvl2pPr>
              <a:defRPr b="0" i="0">
                <a:latin typeface="Calibri Regular" charset="0"/>
                <a:cs typeface="Calibri Regular" charset="0"/>
              </a:defRPr>
            </a:lvl2pPr>
          </a:lstStyle>
          <a:p>
            <a:pPr lvl="0"/>
            <a:r>
              <a:rPr lang="en-US" dirty="0"/>
              <a:t>Edit Master text styles</a:t>
            </a:r>
          </a:p>
          <a:p>
            <a:pPr lvl="1"/>
            <a:endParaRPr lang="en-US" dirty="0"/>
          </a:p>
        </p:txBody>
      </p:sp>
    </p:spTree>
    <p:extLst>
      <p:ext uri="{BB962C8B-B14F-4D97-AF65-F5344CB8AC3E}">
        <p14:creationId xmlns:p14="http://schemas.microsoft.com/office/powerpoint/2010/main" val="2067682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515938"/>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453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6706BE-F3C9-0B4F-BD82-E748C01D6D25}" type="datetimeFigureOut">
              <a:rPr lang="en-US" smtClean="0"/>
              <a:t>3/9/22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840513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2B30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1" b="-1"/>
          <a:stretch/>
        </p:blipFill>
        <p:spPr>
          <a:xfrm>
            <a:off x="152400" y="152400"/>
            <a:ext cx="4495800" cy="6356360"/>
          </a:xfrm>
          <a:prstGeom prst="rect">
            <a:avLst/>
          </a:prstGeom>
        </p:spPr>
      </p:pic>
      <p:sp>
        <p:nvSpPr>
          <p:cNvPr id="13" name="TextBox 12"/>
          <p:cNvSpPr txBox="1"/>
          <p:nvPr/>
        </p:nvSpPr>
        <p:spPr>
          <a:xfrm>
            <a:off x="7003043" y="6019800"/>
            <a:ext cx="1988557" cy="738664"/>
          </a:xfrm>
          <a:prstGeom prst="rect">
            <a:avLst/>
          </a:prstGeom>
          <a:noFill/>
        </p:spPr>
        <p:txBody>
          <a:bodyPr wrap="none" rtlCol="0">
            <a:spAutoFit/>
          </a:bodyPr>
          <a:lstStyle/>
          <a:p>
            <a:pPr algn="r" defTabSz="914400" eaLnBrk="0" fontAlgn="base" hangingPunct="0">
              <a:spcBef>
                <a:spcPct val="0"/>
              </a:spcBef>
              <a:spcAft>
                <a:spcPct val="0"/>
              </a:spcAft>
              <a:defRPr/>
            </a:pPr>
            <a:r>
              <a:rPr lang="en-US" sz="1400" dirty="0">
                <a:solidFill>
                  <a:srgbClr val="000000"/>
                </a:solidFill>
                <a:latin typeface="Calibri Regular" charset="0"/>
                <a:ea typeface="ヒラギノ角ゴ Pro W3" charset="-128"/>
                <a:cs typeface="Calibri Regular" charset="0"/>
              </a:rPr>
              <a:t>Lecture Presentations by</a:t>
            </a:r>
            <a:br>
              <a:rPr lang="en-US" sz="1400" dirty="0">
                <a:solidFill>
                  <a:srgbClr val="000000"/>
                </a:solidFill>
                <a:latin typeface="Calibri Regular" charset="0"/>
                <a:ea typeface="ヒラギノ角ゴ Pro W3" charset="-128"/>
                <a:cs typeface="Calibri Regular" charset="0"/>
              </a:rPr>
            </a:br>
            <a:r>
              <a:rPr lang="en-US" sz="1400" dirty="0">
                <a:solidFill>
                  <a:srgbClr val="000000"/>
                </a:solidFill>
                <a:latin typeface="Calibri Regular" charset="0"/>
                <a:ea typeface="ヒラギノ角ゴ Pro W3" charset="-128"/>
                <a:cs typeface="Calibri Regular" charset="0"/>
              </a:rPr>
              <a:t>Nicole Tunbridge and</a:t>
            </a:r>
          </a:p>
          <a:p>
            <a:pPr algn="r" defTabSz="914400" eaLnBrk="0" fontAlgn="base" hangingPunct="0">
              <a:spcBef>
                <a:spcPct val="0"/>
              </a:spcBef>
              <a:spcAft>
                <a:spcPct val="0"/>
              </a:spcAft>
            </a:pPr>
            <a:r>
              <a:rPr lang="en-US" sz="1400" dirty="0">
                <a:solidFill>
                  <a:srgbClr val="000000"/>
                </a:solidFill>
                <a:latin typeface="Calibri Regular" charset="0"/>
                <a:ea typeface="ヒラギノ角ゴ Pro W3" charset="-128"/>
                <a:cs typeface="Calibri Regular" charset="0"/>
              </a:rPr>
              <a:t>Kathleen Fitzpatrick</a:t>
            </a:r>
          </a:p>
        </p:txBody>
      </p:sp>
      <p:sp>
        <p:nvSpPr>
          <p:cNvPr id="7" name="Footer Placeholder 2"/>
          <p:cNvSpPr>
            <a:spLocks noGrp="1"/>
          </p:cNvSpPr>
          <p:nvPr>
            <p:ph type="ftr" sz="quarter" idx="3"/>
          </p:nvPr>
        </p:nvSpPr>
        <p:spPr>
          <a:xfrm>
            <a:off x="0" y="6490096"/>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rPr>
              <a:t>© 2017 Pearson Education, Inc.</a:t>
            </a:r>
          </a:p>
        </p:txBody>
      </p:sp>
      <p:sp>
        <p:nvSpPr>
          <p:cNvPr id="6" name="Rectangle 5"/>
          <p:cNvSpPr/>
          <p:nvPr userDrawn="1"/>
        </p:nvSpPr>
        <p:spPr>
          <a:xfrm>
            <a:off x="4876800" y="152400"/>
            <a:ext cx="4114800" cy="5791200"/>
          </a:xfrm>
          <a:prstGeom prst="rect">
            <a:avLst/>
          </a:prstGeom>
        </p:spPr>
        <p:txBody>
          <a:bodyPr wrap="square" anchor="ctr">
            <a:noAutofit/>
          </a:bodyPr>
          <a:lstStyle/>
          <a:p>
            <a:pPr algn="ctr" defTabSz="914400" eaLnBrk="0" fontAlgn="base" hangingPunct="0">
              <a:spcBef>
                <a:spcPct val="0"/>
              </a:spcBef>
              <a:spcAft>
                <a:spcPct val="0"/>
              </a:spcAft>
              <a:defRPr/>
            </a:pPr>
            <a:r>
              <a:rPr lang="en-US" sz="4000" dirty="0">
                <a:solidFill>
                  <a:srgbClr val="DF4A20"/>
                </a:solidFill>
                <a:effectLst>
                  <a:outerShdw blurRad="38100" dist="38100" dir="2700000" algn="tl">
                    <a:srgbClr val="000000">
                      <a:alpha val="43137"/>
                    </a:srgbClr>
                  </a:outerShdw>
                </a:effectLst>
                <a:latin typeface="Calibri Regular" charset="0"/>
                <a:ea typeface="ヒラギノ角ゴ Pro W3" charset="-128"/>
                <a:cs typeface="Calibri Regular" charset="0"/>
              </a:rPr>
              <a:t>Chapter 16</a:t>
            </a:r>
            <a:br>
              <a:rPr lang="en-US" sz="3200" dirty="0">
                <a:solidFill>
                  <a:srgbClr val="DF4A20"/>
                </a:solidFill>
                <a:latin typeface="Calibri Regular" charset="0"/>
                <a:ea typeface="ヒラギノ角ゴ Pro W3" charset="-128"/>
                <a:cs typeface="Calibri Regular" charset="0"/>
              </a:rPr>
            </a:br>
            <a:br>
              <a:rPr lang="en-US" sz="3600" dirty="0">
                <a:solidFill>
                  <a:srgbClr val="000000"/>
                </a:solidFill>
                <a:latin typeface="Calibri Regular" charset="0"/>
                <a:ea typeface="ヒラギノ角ゴ Pro W3" charset="-128"/>
                <a:cs typeface="Calibri Regular" charset="0"/>
              </a:rPr>
            </a:br>
            <a:r>
              <a:rPr lang="en-US" sz="4000" dirty="0">
                <a:solidFill>
                  <a:srgbClr val="000000"/>
                </a:solidFill>
                <a:effectLst>
                  <a:outerShdw blurRad="38100" dist="38100" dir="2700000" algn="tl">
                    <a:srgbClr val="000000">
                      <a:alpha val="43137"/>
                    </a:srgbClr>
                  </a:outerShdw>
                </a:effectLst>
                <a:latin typeface="Calibri Regular" charset="0"/>
                <a:ea typeface="ヒラギノ角ゴ Pro W3" charset="-128"/>
                <a:cs typeface="Calibri Regular" charset="0"/>
              </a:rPr>
              <a:t>The Molecular Basis of Inheritance</a:t>
            </a:r>
          </a:p>
        </p:txBody>
      </p:sp>
    </p:spTree>
    <p:extLst>
      <p:ext uri="{BB962C8B-B14F-4D97-AF65-F5344CB8AC3E}">
        <p14:creationId xmlns:p14="http://schemas.microsoft.com/office/powerpoint/2010/main" val="5113090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F2B30C"/>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814248" y="2465696"/>
            <a:ext cx="4282314" cy="1581148"/>
          </a:xfrm>
        </p:spPr>
        <p:txBody>
          <a:bodyPr/>
          <a:lstStyle>
            <a:lvl1pPr marL="0" indent="0" algn="ctr">
              <a:buNone/>
              <a:defRPr sz="4000" b="1">
                <a:effectLst>
                  <a:outerShdw blurRad="38100" dist="38100" dir="2700000" algn="tl">
                    <a:srgbClr val="000000">
                      <a:alpha val="43137"/>
                    </a:srgbClr>
                  </a:outerShdw>
                </a:effectLst>
              </a:defRPr>
            </a:lvl1pPr>
          </a:lstStyle>
          <a:p>
            <a:pPr lvl="0"/>
            <a:r>
              <a:rPr lang="en-US" dirty="0"/>
              <a:t>Edit Master text</a:t>
            </a:r>
          </a:p>
        </p:txBody>
      </p:sp>
      <p:sp>
        <p:nvSpPr>
          <p:cNvPr id="5" name="Title 4"/>
          <p:cNvSpPr>
            <a:spLocks noGrp="1"/>
          </p:cNvSpPr>
          <p:nvPr>
            <p:ph type="title"/>
          </p:nvPr>
        </p:nvSpPr>
        <p:spPr>
          <a:xfrm>
            <a:off x="5244152" y="1219200"/>
            <a:ext cx="3877949" cy="738664"/>
          </a:xfrm>
        </p:spPr>
        <p:txBody>
          <a:bodyPr/>
          <a:lstStyle>
            <a:lvl1pPr algn="ctr">
              <a:defRPr sz="4000">
                <a:effectLst>
                  <a:outerShdw blurRad="38100" dist="38100" dir="2700000" algn="tl">
                    <a:srgbClr val="000000">
                      <a:alpha val="43137"/>
                    </a:srgbClr>
                  </a:outerShdw>
                </a:effectLst>
              </a:defRPr>
            </a:lvl1pPr>
          </a:lstStyle>
          <a:p>
            <a:r>
              <a:rPr lang="en-US" dirty="0"/>
              <a:t>Click to edit</a:t>
            </a:r>
          </a:p>
        </p:txBody>
      </p:sp>
      <p:sp>
        <p:nvSpPr>
          <p:cNvPr id="9" name="Content Placeholder 8"/>
          <p:cNvSpPr>
            <a:spLocks noGrp="1"/>
          </p:cNvSpPr>
          <p:nvPr>
            <p:ph sz="quarter" idx="11"/>
          </p:nvPr>
        </p:nvSpPr>
        <p:spPr>
          <a:xfrm>
            <a:off x="6723462" y="6089073"/>
            <a:ext cx="2039538" cy="692727"/>
          </a:xfrm>
        </p:spPr>
        <p:txBody>
          <a:bodyPr/>
          <a:lstStyle>
            <a:lvl1pPr marL="0" indent="0" algn="r">
              <a:buNone/>
              <a:defRPr sz="1400"/>
            </a:lvl1pPr>
          </a:lstStyle>
          <a:p>
            <a:pPr lvl="0"/>
            <a:r>
              <a:rPr lang="en-US" dirty="0"/>
              <a:t>Edit Master text</a:t>
            </a:r>
          </a:p>
        </p:txBody>
      </p:sp>
      <p:sp>
        <p:nvSpPr>
          <p:cNvPr id="11" name="Content Placeholder 10"/>
          <p:cNvSpPr>
            <a:spLocks noGrp="1"/>
          </p:cNvSpPr>
          <p:nvPr>
            <p:ph sz="quarter" idx="12"/>
          </p:nvPr>
        </p:nvSpPr>
        <p:spPr>
          <a:xfrm>
            <a:off x="76200" y="6562775"/>
            <a:ext cx="1600200" cy="219025"/>
          </a:xfrm>
        </p:spPr>
        <p:txBody>
          <a:bodyPr/>
          <a:lstStyle>
            <a:lvl1pPr marL="0" indent="0">
              <a:buNone/>
              <a:defRPr sz="900"/>
            </a:lvl1pPr>
          </a:lstStyle>
          <a:p>
            <a:pPr lvl="0"/>
            <a:r>
              <a:rPr lang="en-US" dirty="0"/>
              <a:t>Edit</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t="-1" b="-1"/>
          <a:stretch/>
        </p:blipFill>
        <p:spPr>
          <a:xfrm>
            <a:off x="152400" y="152400"/>
            <a:ext cx="4495800" cy="6356360"/>
          </a:xfrm>
          <a:prstGeom prst="rect">
            <a:avLst/>
          </a:prstGeom>
        </p:spPr>
      </p:pic>
    </p:spTree>
    <p:extLst>
      <p:ext uri="{BB962C8B-B14F-4D97-AF65-F5344CB8AC3E}">
        <p14:creationId xmlns:p14="http://schemas.microsoft.com/office/powerpoint/2010/main" val="22932079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 and 2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userDrawn="1"/>
        </p:nvSpPr>
        <p:spPr>
          <a:xfrm>
            <a:off x="65801" y="6589184"/>
            <a:ext cx="1971290" cy="230832"/>
          </a:xfrm>
          <a:prstGeom prst="rect">
            <a:avLst/>
          </a:prstGeom>
          <a:noFill/>
        </p:spPr>
        <p:txBody>
          <a:bodyPr wrap="square" rtlCol="0">
            <a:spAutoFit/>
          </a:bodyPr>
          <a:lstStyle/>
          <a:p>
            <a:pPr defTabSz="914400" eaLnBrk="0" fontAlgn="base" hangingPunct="0">
              <a:spcBef>
                <a:spcPct val="0"/>
              </a:spcBef>
              <a:spcAft>
                <a:spcPct val="0"/>
              </a:spcAft>
            </a:pPr>
            <a:r>
              <a:rPr lang="en-US" sz="900" dirty="0">
                <a:solidFill>
                  <a:srgbClr val="000000"/>
                </a:solidFill>
                <a:latin typeface="Calibri Regular" charset="0"/>
                <a:ea typeface="ヒラギノ角ゴ Pro W3" charset="-128"/>
                <a:cs typeface="Calibri Regular" charset="0"/>
              </a:rPr>
              <a:t>© 2017 Pearson Education, Inc.</a:t>
            </a:r>
          </a:p>
        </p:txBody>
      </p:sp>
    </p:spTree>
    <p:extLst>
      <p:ext uri="{BB962C8B-B14F-4D97-AF65-F5344CB8AC3E}">
        <p14:creationId xmlns:p14="http://schemas.microsoft.com/office/powerpoint/2010/main" val="1608442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1 and 2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9138" y="6587124"/>
            <a:ext cx="1971290" cy="230832"/>
          </a:xfrm>
          <a:prstGeom prst="rect">
            <a:avLst/>
          </a:prstGeom>
          <a:noFill/>
        </p:spPr>
        <p:txBody>
          <a:bodyPr wrap="square" rtlCol="0">
            <a:spAutoFit/>
          </a:bodyPr>
          <a:lstStyle/>
          <a:p>
            <a:pPr defTabSz="914400" eaLnBrk="0" fontAlgn="base" hangingPunct="0">
              <a:spcBef>
                <a:spcPct val="0"/>
              </a:spcBef>
              <a:spcAft>
                <a:spcPct val="0"/>
              </a:spcAft>
            </a:pPr>
            <a:r>
              <a:rPr lang="en-US" sz="900" dirty="0">
                <a:solidFill>
                  <a:srgbClr val="000000"/>
                </a:solidFill>
                <a:latin typeface="Calibri Regular" charset="0"/>
                <a:ea typeface="ヒラギノ角ゴ Pro W3" charset="-128"/>
                <a:cs typeface="Calibri Regular" charset="0"/>
              </a:rPr>
              <a:t>© 2017 Pearson Education, Inc.</a:t>
            </a:r>
          </a:p>
        </p:txBody>
      </p:sp>
      <p:sp>
        <p:nvSpPr>
          <p:cNvPr id="6" name="Content Placeholder 5"/>
          <p:cNvSpPr>
            <a:spLocks noGrp="1"/>
          </p:cNvSpPr>
          <p:nvPr>
            <p:ph sz="quarter" idx="10"/>
          </p:nvPr>
        </p:nvSpPr>
        <p:spPr>
          <a:xfrm>
            <a:off x="838200" y="3810000"/>
            <a:ext cx="6096000" cy="762000"/>
          </a:xfrm>
        </p:spPr>
        <p:txBody>
          <a:bodyPr/>
          <a:lstStyle/>
          <a:p>
            <a:pPr lvl="0"/>
            <a:r>
              <a:rPr lang="en-US" dirty="0"/>
              <a:t>Edit Master text styles</a:t>
            </a:r>
          </a:p>
        </p:txBody>
      </p:sp>
      <p:sp>
        <p:nvSpPr>
          <p:cNvPr id="8" name="Content Placeholder 7"/>
          <p:cNvSpPr>
            <a:spLocks noGrp="1"/>
          </p:cNvSpPr>
          <p:nvPr>
            <p:ph sz="quarter" idx="11"/>
          </p:nvPr>
        </p:nvSpPr>
        <p:spPr>
          <a:xfrm>
            <a:off x="457200" y="4953000"/>
            <a:ext cx="7162800" cy="1905000"/>
          </a:xfrm>
        </p:spPr>
        <p:txBody>
          <a:bodyPr/>
          <a:lstStyle/>
          <a:p>
            <a:pPr lvl="0"/>
            <a:r>
              <a:rPr lang="en-US" dirty="0"/>
              <a:t>Edit Master text styles</a:t>
            </a:r>
          </a:p>
        </p:txBody>
      </p:sp>
      <p:sp>
        <p:nvSpPr>
          <p:cNvPr id="10" name="Content Placeholder 9"/>
          <p:cNvSpPr>
            <a:spLocks noGrp="1"/>
          </p:cNvSpPr>
          <p:nvPr>
            <p:ph sz="quarter" idx="12"/>
          </p:nvPr>
        </p:nvSpPr>
        <p:spPr>
          <a:xfrm>
            <a:off x="6019800" y="2286000"/>
            <a:ext cx="2971800" cy="838200"/>
          </a:xfrm>
        </p:spPr>
        <p:txBody>
          <a:bodyPr/>
          <a:lstStyle/>
          <a:p>
            <a:pPr lvl="0"/>
            <a:r>
              <a:rPr lang="en-US" dirty="0"/>
              <a:t>Edit Master text styles</a:t>
            </a:r>
          </a:p>
        </p:txBody>
      </p:sp>
      <p:sp>
        <p:nvSpPr>
          <p:cNvPr id="12" name="Content Placeholder 11"/>
          <p:cNvSpPr>
            <a:spLocks noGrp="1"/>
          </p:cNvSpPr>
          <p:nvPr>
            <p:ph sz="quarter" idx="13"/>
          </p:nvPr>
        </p:nvSpPr>
        <p:spPr>
          <a:xfrm>
            <a:off x="3000373" y="1703255"/>
            <a:ext cx="3143251" cy="533400"/>
          </a:xfrm>
        </p:spPr>
        <p:txBody>
          <a:bodyPr/>
          <a:lstStyle/>
          <a:p>
            <a:pPr lvl="0"/>
            <a:r>
              <a:rPr lang="en-US" dirty="0"/>
              <a:t>Edit</a:t>
            </a:r>
          </a:p>
        </p:txBody>
      </p:sp>
    </p:spTree>
    <p:extLst>
      <p:ext uri="{BB962C8B-B14F-4D97-AF65-F5344CB8AC3E}">
        <p14:creationId xmlns:p14="http://schemas.microsoft.com/office/powerpoint/2010/main" val="28933824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152400" y="1752600"/>
            <a:ext cx="8839199" cy="4737496"/>
          </a:xfrm>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rPr>
              <a:t>© 2017 Pearson Education, Inc.</a:t>
            </a:r>
          </a:p>
        </p:txBody>
      </p:sp>
    </p:spTree>
    <p:extLst>
      <p:ext uri="{BB962C8B-B14F-4D97-AF65-F5344CB8AC3E}">
        <p14:creationId xmlns:p14="http://schemas.microsoft.com/office/powerpoint/2010/main" val="1149065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itle with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484" y="1272910"/>
            <a:ext cx="8839199" cy="5217186"/>
          </a:xfrm>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5801" y="6589184"/>
            <a:ext cx="1971290" cy="230832"/>
          </a:xfrm>
          <a:prstGeom prst="rect">
            <a:avLst/>
          </a:prstGeom>
          <a:noFill/>
        </p:spPr>
        <p:txBody>
          <a:bodyPr wrap="square" rtlCol="0">
            <a:spAutoFit/>
          </a:bodyPr>
          <a:lstStyle/>
          <a:p>
            <a:pPr defTabSz="914400" eaLnBrk="0" fontAlgn="base" hangingPunct="0">
              <a:spcBef>
                <a:spcPct val="0"/>
              </a:spcBef>
              <a:spcAft>
                <a:spcPct val="0"/>
              </a:spcAft>
            </a:pPr>
            <a:r>
              <a:rPr lang="en-US" sz="900" dirty="0">
                <a:solidFill>
                  <a:srgbClr val="000000"/>
                </a:solidFill>
                <a:latin typeface="Calibri Regular" charset="0"/>
                <a:ea typeface="ヒラギノ角ゴ Pro W3" charset="-128"/>
                <a:cs typeface="Calibri Regular" charset="0"/>
              </a:rPr>
              <a:t>© 2017 Pearson Education, Inc.</a:t>
            </a:r>
          </a:p>
        </p:txBody>
      </p:sp>
    </p:spTree>
    <p:extLst>
      <p:ext uri="{BB962C8B-B14F-4D97-AF65-F5344CB8AC3E}">
        <p14:creationId xmlns:p14="http://schemas.microsoft.com/office/powerpoint/2010/main" val="546025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Box 4"/>
          <p:cNvSpPr txBox="1"/>
          <p:nvPr userDrawn="1"/>
        </p:nvSpPr>
        <p:spPr>
          <a:xfrm>
            <a:off x="65801" y="6588727"/>
            <a:ext cx="1971290" cy="230832"/>
          </a:xfrm>
          <a:prstGeom prst="rect">
            <a:avLst/>
          </a:prstGeom>
          <a:noFill/>
        </p:spPr>
        <p:txBody>
          <a:bodyPr wrap="square" rtlCol="0">
            <a:spAutoFit/>
          </a:bodyPr>
          <a:lstStyle/>
          <a:p>
            <a:pPr defTabSz="914400" eaLnBrk="0" fontAlgn="base" hangingPunct="0">
              <a:spcBef>
                <a:spcPct val="0"/>
              </a:spcBef>
              <a:spcAft>
                <a:spcPct val="0"/>
              </a:spcAft>
            </a:pPr>
            <a:r>
              <a:rPr lang="en-US" sz="900" dirty="0">
                <a:solidFill>
                  <a:srgbClr val="000000"/>
                </a:solidFill>
                <a:latin typeface="Calibri Regular" charset="0"/>
                <a:ea typeface="ヒラギノ角ゴ Pro W3" charset="-128"/>
                <a:cs typeface="Calibri Regular" charset="0"/>
              </a:rPr>
              <a:t>© 2017 Pearson Education, Inc.</a:t>
            </a:r>
          </a:p>
        </p:txBody>
      </p:sp>
    </p:spTree>
    <p:extLst>
      <p:ext uri="{BB962C8B-B14F-4D97-AF65-F5344CB8AC3E}">
        <p14:creationId xmlns:p14="http://schemas.microsoft.com/office/powerpoint/2010/main" val="29639745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rPr>
              <a:t>© 2017 Pearson Education, Inc.</a:t>
            </a:r>
          </a:p>
        </p:txBody>
      </p:sp>
    </p:spTree>
    <p:extLst>
      <p:ext uri="{BB962C8B-B14F-4D97-AF65-F5344CB8AC3E}">
        <p14:creationId xmlns:p14="http://schemas.microsoft.com/office/powerpoint/2010/main" val="3386418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No Title with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66675" y="6588521"/>
            <a:ext cx="2438400" cy="230832"/>
          </a:xfrm>
          <a:prstGeom prst="rect">
            <a:avLst/>
          </a:prstGeom>
          <a:noFill/>
        </p:spPr>
        <p:txBody>
          <a:bodyPr wrap="square" rtlCol="0">
            <a:spAutoFit/>
          </a:bodyPr>
          <a:lstStyle/>
          <a:p>
            <a:pPr defTabSz="914400" eaLnBrk="0" fontAlgn="base" hangingPunct="0">
              <a:spcBef>
                <a:spcPct val="0"/>
              </a:spcBef>
              <a:spcAft>
                <a:spcPct val="0"/>
              </a:spcAft>
              <a:defRPr/>
            </a:pPr>
            <a:r>
              <a:rPr lang="en-US" sz="900" dirty="0">
                <a:solidFill>
                  <a:srgbClr val="000000"/>
                </a:solidFill>
                <a:latin typeface="Calibri Regular" charset="0"/>
                <a:ea typeface="ヒラギノ角ゴ Pro W3" charset="-128"/>
                <a:cs typeface="Calibri Regular" charset="0"/>
              </a:rPr>
              <a:t>© 2017 Pearson Education, Inc.</a:t>
            </a:r>
          </a:p>
        </p:txBody>
      </p:sp>
      <p:sp>
        <p:nvSpPr>
          <p:cNvPr id="6" name="Title 1"/>
          <p:cNvSpPr>
            <a:spLocks noGrp="1"/>
          </p:cNvSpPr>
          <p:nvPr>
            <p:ph type="title"/>
          </p:nvPr>
        </p:nvSpPr>
        <p:spPr>
          <a:xfrm>
            <a:off x="0" y="0"/>
            <a:ext cx="9144000" cy="646331"/>
          </a:xfrm>
          <a:prstGeom prst="rect">
            <a:avLst/>
          </a:prstGeom>
        </p:spPr>
        <p:txBody>
          <a:bodyPr/>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14194703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cs typeface="Aria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smtClean="0"/>
            </a:lvl1pPr>
          </a:lstStyle>
          <a:p>
            <a:pPr defTabSz="914400" eaLnBrk="0" fontAlgn="base" hangingPunct="0">
              <a:spcBef>
                <a:spcPct val="0"/>
              </a:spcBef>
              <a:spcAft>
                <a:spcPct val="0"/>
              </a:spcAft>
            </a:pPr>
            <a:fld id="{FE20BDD1-76A5-8D47-8D22-9960D1B1A124}" type="slidenum">
              <a:rPr lang="en-US" sz="2400">
                <a:solidFill>
                  <a:srgbClr val="000000"/>
                </a:solidFill>
                <a:latin typeface="Arial" panose="020B0604020202020204" pitchFamily="34" charset="0"/>
                <a:ea typeface="ヒラギノ角ゴ Pro W3" charset="-128"/>
                <a:cs typeface="Arial"/>
              </a:rPr>
              <a:pPr defTabSz="914400" eaLnBrk="0" fontAlgn="base" hangingPunct="0">
                <a:spcBef>
                  <a:spcPct val="0"/>
                </a:spcBef>
                <a:spcAft>
                  <a:spcPct val="0"/>
                </a:spcAft>
              </a:pPr>
              <a:t>‹#›</a:t>
            </a:fld>
            <a:endParaRPr lang="en-US" sz="2400">
              <a:solidFill>
                <a:srgbClr val="000000"/>
              </a:solidFill>
              <a:latin typeface="Arial" panose="020B0604020202020204" pitchFamily="34" charset="0"/>
              <a:ea typeface="ヒラギノ角ゴ Pro W3" charset="-128"/>
              <a:cs typeface="Arial"/>
            </a:endParaRPr>
          </a:p>
        </p:txBody>
      </p:sp>
    </p:spTree>
    <p:extLst>
      <p:ext uri="{BB962C8B-B14F-4D97-AF65-F5344CB8AC3E}">
        <p14:creationId xmlns:p14="http://schemas.microsoft.com/office/powerpoint/2010/main" val="150247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6706BE-F3C9-0B4F-BD82-E748C01D6D25}" type="datetimeFigureOut">
              <a:rPr lang="en-US" smtClean="0"/>
              <a:t>3/9/22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27499290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2B30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1" b="-1"/>
          <a:stretch/>
        </p:blipFill>
        <p:spPr>
          <a:xfrm>
            <a:off x="152400" y="152400"/>
            <a:ext cx="4495800" cy="6356360"/>
          </a:xfrm>
          <a:prstGeom prst="rect">
            <a:avLst/>
          </a:prstGeom>
        </p:spPr>
      </p:pic>
      <p:sp>
        <p:nvSpPr>
          <p:cNvPr id="13" name="TextBox 12"/>
          <p:cNvSpPr txBox="1"/>
          <p:nvPr/>
        </p:nvSpPr>
        <p:spPr>
          <a:xfrm>
            <a:off x="6827225" y="6019800"/>
            <a:ext cx="2164375" cy="738664"/>
          </a:xfrm>
          <a:prstGeom prst="rect">
            <a:avLst/>
          </a:prstGeom>
          <a:noFill/>
        </p:spPr>
        <p:txBody>
          <a:bodyPr wrap="none" rtlCol="0">
            <a:spAutoFit/>
          </a:bodyPr>
          <a:lstStyle/>
          <a:p>
            <a:pPr algn="r" defTabSz="914400" eaLnBrk="0" fontAlgn="base" hangingPunct="0">
              <a:spcBef>
                <a:spcPct val="0"/>
              </a:spcBef>
              <a:spcAft>
                <a:spcPct val="0"/>
              </a:spcAft>
              <a:defRPr/>
            </a:pPr>
            <a:r>
              <a:rPr lang="en-US" sz="1400" dirty="0">
                <a:solidFill>
                  <a:srgbClr val="000000"/>
                </a:solidFill>
                <a:latin typeface="Arial" panose="020B0604020202020204" pitchFamily="34" charset="0"/>
                <a:ea typeface="ヒラギノ角ゴ Pro W3" charset="-128"/>
                <a:cs typeface="Arial"/>
              </a:rPr>
              <a:t>Lecture Presentations by</a:t>
            </a:r>
            <a:br>
              <a:rPr lang="en-US" sz="1400" dirty="0">
                <a:solidFill>
                  <a:srgbClr val="000000"/>
                </a:solidFill>
                <a:latin typeface="Arial" panose="020B0604020202020204" pitchFamily="34" charset="0"/>
                <a:ea typeface="ヒラギノ角ゴ Pro W3" charset="-128"/>
                <a:cs typeface="Arial"/>
              </a:rPr>
            </a:br>
            <a:r>
              <a:rPr lang="en-US" sz="1400" dirty="0">
                <a:solidFill>
                  <a:srgbClr val="000000"/>
                </a:solidFill>
                <a:latin typeface="Arial" panose="020B0604020202020204" pitchFamily="34" charset="0"/>
                <a:ea typeface="ヒラギノ角ゴ Pro W3" charset="-128"/>
                <a:cs typeface="Arial"/>
              </a:rPr>
              <a:t>Nicole </a:t>
            </a:r>
            <a:r>
              <a:rPr lang="en-US" sz="1400" dirty="0" err="1">
                <a:solidFill>
                  <a:srgbClr val="000000"/>
                </a:solidFill>
                <a:latin typeface="Arial" panose="020B0604020202020204" pitchFamily="34" charset="0"/>
                <a:ea typeface="ヒラギノ角ゴ Pro W3" charset="-128"/>
                <a:cs typeface="Arial"/>
              </a:rPr>
              <a:t>Tunbridge</a:t>
            </a:r>
            <a:r>
              <a:rPr lang="en-US" sz="1400" dirty="0">
                <a:solidFill>
                  <a:srgbClr val="000000"/>
                </a:solidFill>
                <a:latin typeface="Arial" panose="020B0604020202020204" pitchFamily="34" charset="0"/>
                <a:ea typeface="ヒラギノ角ゴ Pro W3" charset="-128"/>
                <a:cs typeface="Arial"/>
              </a:rPr>
              <a:t> and</a:t>
            </a:r>
          </a:p>
          <a:p>
            <a:pPr algn="r" defTabSz="914400" eaLnBrk="0" fontAlgn="base" hangingPunct="0">
              <a:spcBef>
                <a:spcPct val="0"/>
              </a:spcBef>
              <a:spcAft>
                <a:spcPct val="0"/>
              </a:spcAft>
            </a:pPr>
            <a:r>
              <a:rPr lang="en-US" sz="1400" dirty="0">
                <a:solidFill>
                  <a:srgbClr val="000000"/>
                </a:solidFill>
                <a:latin typeface="Arial" panose="020B0604020202020204" pitchFamily="34" charset="0"/>
                <a:ea typeface="ヒラギノ角ゴ Pro W3" charset="-128"/>
                <a:cs typeface="Arial"/>
              </a:rPr>
              <a:t>Kathleen Fitzpatrick</a:t>
            </a:r>
          </a:p>
        </p:txBody>
      </p:sp>
      <p:sp>
        <p:nvSpPr>
          <p:cNvPr id="7" name="Footer Placeholder 2"/>
          <p:cNvSpPr>
            <a:spLocks noGrp="1"/>
          </p:cNvSpPr>
          <p:nvPr>
            <p:ph type="ftr" sz="quarter" idx="3"/>
          </p:nvPr>
        </p:nvSpPr>
        <p:spPr>
          <a:xfrm>
            <a:off x="0" y="6490096"/>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cs typeface="Arial"/>
              </a:rPr>
              <a:t>© 2017 Pearson Education, Inc.</a:t>
            </a:r>
          </a:p>
        </p:txBody>
      </p:sp>
      <p:sp>
        <p:nvSpPr>
          <p:cNvPr id="6" name="Rectangle 5"/>
          <p:cNvSpPr/>
          <p:nvPr userDrawn="1"/>
        </p:nvSpPr>
        <p:spPr>
          <a:xfrm>
            <a:off x="4876800" y="152400"/>
            <a:ext cx="4114800" cy="5791200"/>
          </a:xfrm>
          <a:prstGeom prst="rect">
            <a:avLst/>
          </a:prstGeom>
        </p:spPr>
        <p:txBody>
          <a:bodyPr wrap="square" anchor="ctr">
            <a:noAutofit/>
          </a:bodyPr>
          <a:lstStyle/>
          <a:p>
            <a:pPr algn="ctr" defTabSz="914400" eaLnBrk="0" fontAlgn="base" hangingPunct="0">
              <a:spcBef>
                <a:spcPct val="0"/>
              </a:spcBef>
              <a:spcAft>
                <a:spcPct val="0"/>
              </a:spcAft>
              <a:defRPr/>
            </a:pPr>
            <a:r>
              <a:rPr lang="en-US" sz="4000" b="1" dirty="0">
                <a:solidFill>
                  <a:srgbClr val="DF4A2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Chapter 16</a:t>
            </a:r>
            <a:br>
              <a:rPr lang="en-US" sz="3200" b="1" dirty="0">
                <a:solidFill>
                  <a:srgbClr val="DF4A20"/>
                </a:solidFill>
                <a:latin typeface="Arial" panose="020B0604020202020204" pitchFamily="34" charset="0"/>
                <a:ea typeface="ヒラギノ角ゴ Pro W3" charset="-128"/>
                <a:cs typeface="Arial"/>
              </a:rPr>
            </a:br>
            <a:br>
              <a:rPr lang="en-US" sz="3600" dirty="0">
                <a:solidFill>
                  <a:srgbClr val="000000"/>
                </a:solidFill>
                <a:latin typeface="Arial" panose="020B0604020202020204" pitchFamily="34" charset="0"/>
                <a:ea typeface="ヒラギノ角ゴ Pro W3" charset="-128"/>
                <a:cs typeface="Arial"/>
              </a:rPr>
            </a:br>
            <a:r>
              <a:rPr lang="en-US" sz="4000" b="1" dirty="0">
                <a:solidFill>
                  <a:srgbClr val="00000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The Molecular Basis of Inheritance</a:t>
            </a:r>
          </a:p>
        </p:txBody>
      </p:sp>
    </p:spTree>
    <p:extLst>
      <p:ext uri="{BB962C8B-B14F-4D97-AF65-F5344CB8AC3E}">
        <p14:creationId xmlns:p14="http://schemas.microsoft.com/office/powerpoint/2010/main" val="36468026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 and 2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cs typeface="Arial"/>
              </a:rPr>
              <a:t>© 2017 Pearson Education, Inc.</a:t>
            </a:r>
          </a:p>
        </p:txBody>
      </p:sp>
    </p:spTree>
    <p:extLst>
      <p:ext uri="{BB962C8B-B14F-4D97-AF65-F5344CB8AC3E}">
        <p14:creationId xmlns:p14="http://schemas.microsoft.com/office/powerpoint/2010/main" val="30867932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3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152400" y="1752600"/>
            <a:ext cx="8839199" cy="4737496"/>
          </a:xfrm>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cs typeface="Arial"/>
              </a:rPr>
              <a:t>© 2017 Pearson Education, Inc.</a:t>
            </a:r>
          </a:p>
        </p:txBody>
      </p:sp>
    </p:spTree>
    <p:extLst>
      <p:ext uri="{BB962C8B-B14F-4D97-AF65-F5344CB8AC3E}">
        <p14:creationId xmlns:p14="http://schemas.microsoft.com/office/powerpoint/2010/main" val="26530683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 Title with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cs typeface="Arial"/>
              </a:rPr>
              <a:t>© 2017 Pearson Education, Inc.</a:t>
            </a:r>
          </a:p>
        </p:txBody>
      </p:sp>
    </p:spTree>
    <p:extLst>
      <p:ext uri="{BB962C8B-B14F-4D97-AF65-F5344CB8AC3E}">
        <p14:creationId xmlns:p14="http://schemas.microsoft.com/office/powerpoint/2010/main" val="39370054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cs typeface="Arial"/>
              </a:rPr>
              <a:t>© 2017 Pearson Education, Inc.</a:t>
            </a:r>
          </a:p>
        </p:txBody>
      </p:sp>
    </p:spTree>
    <p:extLst>
      <p:ext uri="{BB962C8B-B14F-4D97-AF65-F5344CB8AC3E}">
        <p14:creationId xmlns:p14="http://schemas.microsoft.com/office/powerpoint/2010/main" val="16242999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cs typeface="Arial"/>
              </a:rPr>
              <a:t>© 2017 Pearson Education, Inc.</a:t>
            </a:r>
          </a:p>
        </p:txBody>
      </p:sp>
    </p:spTree>
    <p:extLst>
      <p:ext uri="{BB962C8B-B14F-4D97-AF65-F5344CB8AC3E}">
        <p14:creationId xmlns:p14="http://schemas.microsoft.com/office/powerpoint/2010/main" val="10272437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162528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2B30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1" b="-1"/>
          <a:stretch/>
        </p:blipFill>
        <p:spPr>
          <a:xfrm>
            <a:off x="152400" y="152400"/>
            <a:ext cx="4495800" cy="6356360"/>
          </a:xfrm>
          <a:prstGeom prst="rect">
            <a:avLst/>
          </a:prstGeom>
        </p:spPr>
      </p:pic>
      <p:sp>
        <p:nvSpPr>
          <p:cNvPr id="13" name="TextBox 12"/>
          <p:cNvSpPr txBox="1"/>
          <p:nvPr/>
        </p:nvSpPr>
        <p:spPr>
          <a:xfrm>
            <a:off x="6827225" y="6019800"/>
            <a:ext cx="2164375" cy="738664"/>
          </a:xfrm>
          <a:prstGeom prst="rect">
            <a:avLst/>
          </a:prstGeom>
          <a:noFill/>
        </p:spPr>
        <p:txBody>
          <a:bodyPr wrap="none" rtlCol="0">
            <a:spAutoFit/>
          </a:bodyPr>
          <a:lstStyle/>
          <a:p>
            <a:pPr algn="r" defTabSz="914400" eaLnBrk="0" fontAlgn="base" hangingPunct="0">
              <a:spcBef>
                <a:spcPct val="0"/>
              </a:spcBef>
              <a:spcAft>
                <a:spcPct val="0"/>
              </a:spcAft>
              <a:defRPr/>
            </a:pPr>
            <a:r>
              <a:rPr lang="en-US" sz="1400" dirty="0">
                <a:solidFill>
                  <a:srgbClr val="000000"/>
                </a:solidFill>
                <a:latin typeface="Arial" panose="020B0604020202020204" pitchFamily="34" charset="0"/>
                <a:ea typeface="ヒラギノ角ゴ Pro W3" charset="-128"/>
                <a:cs typeface="Arial"/>
              </a:rPr>
              <a:t>Lecture Presentations by</a:t>
            </a:r>
            <a:br>
              <a:rPr lang="en-US" sz="1400" dirty="0">
                <a:solidFill>
                  <a:srgbClr val="000000"/>
                </a:solidFill>
                <a:latin typeface="Arial" panose="020B0604020202020204" pitchFamily="34" charset="0"/>
                <a:ea typeface="ヒラギノ角ゴ Pro W3" charset="-128"/>
                <a:cs typeface="Arial"/>
              </a:rPr>
            </a:br>
            <a:r>
              <a:rPr lang="en-US" sz="1400" dirty="0">
                <a:solidFill>
                  <a:srgbClr val="000000"/>
                </a:solidFill>
                <a:latin typeface="Arial" panose="020B0604020202020204" pitchFamily="34" charset="0"/>
                <a:ea typeface="ヒラギノ角ゴ Pro W3" charset="-128"/>
                <a:cs typeface="Arial"/>
              </a:rPr>
              <a:t>Nicole </a:t>
            </a:r>
            <a:r>
              <a:rPr lang="en-US" sz="1400" dirty="0" err="1">
                <a:solidFill>
                  <a:srgbClr val="000000"/>
                </a:solidFill>
                <a:latin typeface="Arial" panose="020B0604020202020204" pitchFamily="34" charset="0"/>
                <a:ea typeface="ヒラギノ角ゴ Pro W3" charset="-128"/>
                <a:cs typeface="Arial"/>
              </a:rPr>
              <a:t>Tunbridge</a:t>
            </a:r>
            <a:r>
              <a:rPr lang="en-US" sz="1400" dirty="0">
                <a:solidFill>
                  <a:srgbClr val="000000"/>
                </a:solidFill>
                <a:latin typeface="Arial" panose="020B0604020202020204" pitchFamily="34" charset="0"/>
                <a:ea typeface="ヒラギノ角ゴ Pro W3" charset="-128"/>
                <a:cs typeface="Arial"/>
              </a:rPr>
              <a:t> and</a:t>
            </a:r>
          </a:p>
          <a:p>
            <a:pPr algn="r" defTabSz="914400" eaLnBrk="0" fontAlgn="base" hangingPunct="0">
              <a:spcBef>
                <a:spcPct val="0"/>
              </a:spcBef>
              <a:spcAft>
                <a:spcPct val="0"/>
              </a:spcAft>
            </a:pPr>
            <a:r>
              <a:rPr lang="en-US" sz="1400" dirty="0">
                <a:solidFill>
                  <a:srgbClr val="000000"/>
                </a:solidFill>
                <a:latin typeface="Arial" panose="020B0604020202020204" pitchFamily="34" charset="0"/>
                <a:ea typeface="ヒラギノ角ゴ Pro W3" charset="-128"/>
                <a:cs typeface="Arial"/>
              </a:rPr>
              <a:t>Kathleen Fitzpatrick</a:t>
            </a:r>
          </a:p>
        </p:txBody>
      </p:sp>
      <p:sp>
        <p:nvSpPr>
          <p:cNvPr id="7" name="Footer Placeholder 2"/>
          <p:cNvSpPr>
            <a:spLocks noGrp="1"/>
          </p:cNvSpPr>
          <p:nvPr>
            <p:ph type="ftr" sz="quarter" idx="3"/>
          </p:nvPr>
        </p:nvSpPr>
        <p:spPr>
          <a:xfrm>
            <a:off x="0" y="6490096"/>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cs typeface="Arial"/>
              </a:rPr>
              <a:t>© 2017 Pearson Education, Inc.</a:t>
            </a:r>
          </a:p>
        </p:txBody>
      </p:sp>
      <p:sp>
        <p:nvSpPr>
          <p:cNvPr id="6" name="Rectangle 5"/>
          <p:cNvSpPr/>
          <p:nvPr userDrawn="1"/>
        </p:nvSpPr>
        <p:spPr>
          <a:xfrm>
            <a:off x="4876800" y="152400"/>
            <a:ext cx="4114800" cy="5791200"/>
          </a:xfrm>
          <a:prstGeom prst="rect">
            <a:avLst/>
          </a:prstGeom>
        </p:spPr>
        <p:txBody>
          <a:bodyPr wrap="square" anchor="ctr">
            <a:noAutofit/>
          </a:bodyPr>
          <a:lstStyle/>
          <a:p>
            <a:pPr algn="ctr" defTabSz="914400" eaLnBrk="0" fontAlgn="base" hangingPunct="0">
              <a:spcBef>
                <a:spcPct val="0"/>
              </a:spcBef>
              <a:spcAft>
                <a:spcPct val="0"/>
              </a:spcAft>
              <a:defRPr/>
            </a:pPr>
            <a:r>
              <a:rPr lang="en-US" sz="4000" b="1" dirty="0">
                <a:solidFill>
                  <a:srgbClr val="DF4A2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Chapter 16</a:t>
            </a:r>
            <a:br>
              <a:rPr lang="en-US" sz="3200" b="1" dirty="0">
                <a:solidFill>
                  <a:srgbClr val="DF4A20"/>
                </a:solidFill>
                <a:latin typeface="Arial" panose="020B0604020202020204" pitchFamily="34" charset="0"/>
                <a:ea typeface="ヒラギノ角ゴ Pro W3" charset="-128"/>
                <a:cs typeface="Arial"/>
              </a:rPr>
            </a:br>
            <a:br>
              <a:rPr lang="en-US" sz="3600" dirty="0">
                <a:solidFill>
                  <a:srgbClr val="000000"/>
                </a:solidFill>
                <a:latin typeface="Arial" panose="020B0604020202020204" pitchFamily="34" charset="0"/>
                <a:ea typeface="ヒラギノ角ゴ Pro W3" charset="-128"/>
                <a:cs typeface="Arial"/>
              </a:rPr>
            </a:br>
            <a:r>
              <a:rPr lang="en-US" sz="4000" b="1" dirty="0">
                <a:solidFill>
                  <a:srgbClr val="00000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The Molecular Basis of Inheritance</a:t>
            </a:r>
          </a:p>
        </p:txBody>
      </p:sp>
    </p:spTree>
    <p:extLst>
      <p:ext uri="{BB962C8B-B14F-4D97-AF65-F5344CB8AC3E}">
        <p14:creationId xmlns:p14="http://schemas.microsoft.com/office/powerpoint/2010/main" val="28544410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 and 2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cs typeface="Arial"/>
              </a:rPr>
              <a:t>© 2017 Pearson Education, Inc.</a:t>
            </a:r>
          </a:p>
        </p:txBody>
      </p:sp>
    </p:spTree>
    <p:extLst>
      <p:ext uri="{BB962C8B-B14F-4D97-AF65-F5344CB8AC3E}">
        <p14:creationId xmlns:p14="http://schemas.microsoft.com/office/powerpoint/2010/main" val="4258078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3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152400" y="1752600"/>
            <a:ext cx="8839199" cy="4737496"/>
          </a:xfrm>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cs typeface="Arial"/>
              </a:rPr>
              <a:t>© 2017 Pearson Education, Inc.</a:t>
            </a:r>
          </a:p>
        </p:txBody>
      </p:sp>
    </p:spTree>
    <p:extLst>
      <p:ext uri="{BB962C8B-B14F-4D97-AF65-F5344CB8AC3E}">
        <p14:creationId xmlns:p14="http://schemas.microsoft.com/office/powerpoint/2010/main" val="77928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6706BE-F3C9-0B4F-BD82-E748C01D6D25}" type="datetimeFigureOut">
              <a:rPr lang="en-US" smtClean="0"/>
              <a:t>3/9/22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19335474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 Title with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cs typeface="Arial"/>
              </a:rPr>
              <a:t>© 2017 Pearson Education, Inc.</a:t>
            </a:r>
          </a:p>
        </p:txBody>
      </p:sp>
    </p:spTree>
    <p:extLst>
      <p:ext uri="{BB962C8B-B14F-4D97-AF65-F5344CB8AC3E}">
        <p14:creationId xmlns:p14="http://schemas.microsoft.com/office/powerpoint/2010/main" val="35862033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cs typeface="Arial"/>
              </a:rPr>
              <a:t>© 2017 Pearson Education, Inc.</a:t>
            </a:r>
          </a:p>
        </p:txBody>
      </p:sp>
    </p:spTree>
    <p:extLst>
      <p:ext uri="{BB962C8B-B14F-4D97-AF65-F5344CB8AC3E}">
        <p14:creationId xmlns:p14="http://schemas.microsoft.com/office/powerpoint/2010/main" val="2798603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cs typeface="Arial"/>
              </a:rPr>
              <a:t>© 2017 Pearson Education, Inc.</a:t>
            </a:r>
          </a:p>
        </p:txBody>
      </p:sp>
    </p:spTree>
    <p:extLst>
      <p:ext uri="{BB962C8B-B14F-4D97-AF65-F5344CB8AC3E}">
        <p14:creationId xmlns:p14="http://schemas.microsoft.com/office/powerpoint/2010/main" val="2384675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2B30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1" b="-1"/>
          <a:stretch/>
        </p:blipFill>
        <p:spPr>
          <a:xfrm>
            <a:off x="152400" y="152400"/>
            <a:ext cx="4495800" cy="6356360"/>
          </a:xfrm>
          <a:prstGeom prst="rect">
            <a:avLst/>
          </a:prstGeom>
        </p:spPr>
      </p:pic>
      <p:sp>
        <p:nvSpPr>
          <p:cNvPr id="13" name="TextBox 12"/>
          <p:cNvSpPr txBox="1"/>
          <p:nvPr/>
        </p:nvSpPr>
        <p:spPr>
          <a:xfrm>
            <a:off x="6827225" y="6019800"/>
            <a:ext cx="2164375" cy="738664"/>
          </a:xfrm>
          <a:prstGeom prst="rect">
            <a:avLst/>
          </a:prstGeom>
          <a:noFill/>
        </p:spPr>
        <p:txBody>
          <a:bodyPr wrap="none" rtlCol="0">
            <a:spAutoFit/>
          </a:bodyPr>
          <a:lstStyle/>
          <a:p>
            <a:pPr algn="r" defTabSz="914400" eaLnBrk="0" fontAlgn="base" hangingPunct="0">
              <a:spcBef>
                <a:spcPct val="0"/>
              </a:spcBef>
              <a:spcAft>
                <a:spcPct val="0"/>
              </a:spcAft>
              <a:defRPr/>
            </a:pPr>
            <a:r>
              <a:rPr lang="en-US" sz="1400" dirty="0">
                <a:solidFill>
                  <a:srgbClr val="000000"/>
                </a:solidFill>
                <a:latin typeface="Arial" panose="020B0604020202020204" pitchFamily="34" charset="0"/>
                <a:ea typeface="ヒラギノ角ゴ Pro W3" charset="-128"/>
                <a:cs typeface="Arial"/>
              </a:rPr>
              <a:t>Lecture Presentations by</a:t>
            </a:r>
            <a:br>
              <a:rPr lang="en-US" sz="1400" dirty="0">
                <a:solidFill>
                  <a:srgbClr val="000000"/>
                </a:solidFill>
                <a:latin typeface="Arial" panose="020B0604020202020204" pitchFamily="34" charset="0"/>
                <a:ea typeface="ヒラギノ角ゴ Pro W3" charset="-128"/>
                <a:cs typeface="Arial"/>
              </a:rPr>
            </a:br>
            <a:r>
              <a:rPr lang="en-US" sz="1400" dirty="0">
                <a:solidFill>
                  <a:srgbClr val="000000"/>
                </a:solidFill>
                <a:latin typeface="Arial" panose="020B0604020202020204" pitchFamily="34" charset="0"/>
                <a:ea typeface="ヒラギノ角ゴ Pro W3" charset="-128"/>
                <a:cs typeface="Arial"/>
              </a:rPr>
              <a:t>Nicole </a:t>
            </a:r>
            <a:r>
              <a:rPr lang="en-US" sz="1400" dirty="0" err="1">
                <a:solidFill>
                  <a:srgbClr val="000000"/>
                </a:solidFill>
                <a:latin typeface="Arial" panose="020B0604020202020204" pitchFamily="34" charset="0"/>
                <a:ea typeface="ヒラギノ角ゴ Pro W3" charset="-128"/>
                <a:cs typeface="Arial"/>
              </a:rPr>
              <a:t>Tunbridge</a:t>
            </a:r>
            <a:r>
              <a:rPr lang="en-US" sz="1400" dirty="0">
                <a:solidFill>
                  <a:srgbClr val="000000"/>
                </a:solidFill>
                <a:latin typeface="Arial" panose="020B0604020202020204" pitchFamily="34" charset="0"/>
                <a:ea typeface="ヒラギノ角ゴ Pro W3" charset="-128"/>
                <a:cs typeface="Arial"/>
              </a:rPr>
              <a:t> and</a:t>
            </a:r>
          </a:p>
          <a:p>
            <a:pPr algn="r" defTabSz="914400" eaLnBrk="0" fontAlgn="base" hangingPunct="0">
              <a:spcBef>
                <a:spcPct val="0"/>
              </a:spcBef>
              <a:spcAft>
                <a:spcPct val="0"/>
              </a:spcAft>
            </a:pPr>
            <a:r>
              <a:rPr lang="en-US" sz="1400" dirty="0">
                <a:solidFill>
                  <a:srgbClr val="000000"/>
                </a:solidFill>
                <a:latin typeface="Arial" panose="020B0604020202020204" pitchFamily="34" charset="0"/>
                <a:ea typeface="ヒラギノ角ゴ Pro W3" charset="-128"/>
                <a:cs typeface="Arial"/>
              </a:rPr>
              <a:t>Kathleen Fitzpatrick</a:t>
            </a:r>
          </a:p>
        </p:txBody>
      </p:sp>
      <p:sp>
        <p:nvSpPr>
          <p:cNvPr id="7" name="Footer Placeholder 2"/>
          <p:cNvSpPr>
            <a:spLocks noGrp="1"/>
          </p:cNvSpPr>
          <p:nvPr>
            <p:ph type="ftr" sz="quarter" idx="3"/>
          </p:nvPr>
        </p:nvSpPr>
        <p:spPr>
          <a:xfrm>
            <a:off x="0" y="6490096"/>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cs typeface="Arial"/>
              </a:rPr>
              <a:t>© 2017 Pearson Education, Inc.</a:t>
            </a:r>
          </a:p>
        </p:txBody>
      </p:sp>
      <p:sp>
        <p:nvSpPr>
          <p:cNvPr id="6" name="Rectangle 5"/>
          <p:cNvSpPr/>
          <p:nvPr userDrawn="1"/>
        </p:nvSpPr>
        <p:spPr>
          <a:xfrm>
            <a:off x="4876800" y="152400"/>
            <a:ext cx="4114800" cy="5791200"/>
          </a:xfrm>
          <a:prstGeom prst="rect">
            <a:avLst/>
          </a:prstGeom>
        </p:spPr>
        <p:txBody>
          <a:bodyPr wrap="square" anchor="ctr">
            <a:noAutofit/>
          </a:bodyPr>
          <a:lstStyle/>
          <a:p>
            <a:pPr algn="ctr" defTabSz="914400" eaLnBrk="0" fontAlgn="base" hangingPunct="0">
              <a:spcBef>
                <a:spcPct val="0"/>
              </a:spcBef>
              <a:spcAft>
                <a:spcPct val="0"/>
              </a:spcAft>
              <a:defRPr/>
            </a:pPr>
            <a:r>
              <a:rPr lang="en-US" sz="4000" b="1" dirty="0">
                <a:solidFill>
                  <a:srgbClr val="DF4A2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Chapter 16</a:t>
            </a:r>
            <a:br>
              <a:rPr lang="en-US" sz="3200" b="1" dirty="0">
                <a:solidFill>
                  <a:srgbClr val="DF4A20"/>
                </a:solidFill>
                <a:latin typeface="Arial" panose="020B0604020202020204" pitchFamily="34" charset="0"/>
                <a:ea typeface="ヒラギノ角ゴ Pro W3" charset="-128"/>
                <a:cs typeface="Arial"/>
              </a:rPr>
            </a:br>
            <a:br>
              <a:rPr lang="en-US" sz="3600" dirty="0">
                <a:solidFill>
                  <a:srgbClr val="000000"/>
                </a:solidFill>
                <a:latin typeface="Arial" panose="020B0604020202020204" pitchFamily="34" charset="0"/>
                <a:ea typeface="ヒラギノ角ゴ Pro W3" charset="-128"/>
                <a:cs typeface="Arial"/>
              </a:rPr>
            </a:br>
            <a:r>
              <a:rPr lang="en-US" sz="4000" b="1" dirty="0">
                <a:solidFill>
                  <a:srgbClr val="000000"/>
                </a:solidFill>
                <a:effectLst>
                  <a:outerShdw blurRad="38100" dist="38100" dir="2700000" algn="tl">
                    <a:srgbClr val="000000">
                      <a:alpha val="43137"/>
                    </a:srgbClr>
                  </a:outerShdw>
                </a:effectLst>
                <a:latin typeface="Arial" panose="020B0604020202020204" pitchFamily="34" charset="0"/>
                <a:ea typeface="ヒラギノ角ゴ Pro W3" charset="-128"/>
                <a:cs typeface="Arial"/>
              </a:rPr>
              <a:t>The Molecular Basis of Inheritance</a:t>
            </a:r>
          </a:p>
        </p:txBody>
      </p:sp>
    </p:spTree>
    <p:extLst>
      <p:ext uri="{BB962C8B-B14F-4D97-AF65-F5344CB8AC3E}">
        <p14:creationId xmlns:p14="http://schemas.microsoft.com/office/powerpoint/2010/main" val="8838093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 and 2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cs typeface="Arial"/>
              </a:rPr>
              <a:t>© 2017 Pearson Education, Inc.</a:t>
            </a:r>
          </a:p>
        </p:txBody>
      </p:sp>
    </p:spTree>
    <p:extLst>
      <p:ext uri="{BB962C8B-B14F-4D97-AF65-F5344CB8AC3E}">
        <p14:creationId xmlns:p14="http://schemas.microsoft.com/office/powerpoint/2010/main" val="4694504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3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152400" y="1752600"/>
            <a:ext cx="8839199" cy="4737496"/>
          </a:xfrm>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cs typeface="Arial"/>
              </a:rPr>
              <a:t>© 2017 Pearson Education, Inc.</a:t>
            </a:r>
          </a:p>
        </p:txBody>
      </p:sp>
    </p:spTree>
    <p:extLst>
      <p:ext uri="{BB962C8B-B14F-4D97-AF65-F5344CB8AC3E}">
        <p14:creationId xmlns:p14="http://schemas.microsoft.com/office/powerpoint/2010/main" val="17635619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o Title with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cs typeface="Arial"/>
              </a:rPr>
              <a:t>© 2017 Pearson Education, Inc.</a:t>
            </a:r>
          </a:p>
        </p:txBody>
      </p:sp>
    </p:spTree>
    <p:extLst>
      <p:ext uri="{BB962C8B-B14F-4D97-AF65-F5344CB8AC3E}">
        <p14:creationId xmlns:p14="http://schemas.microsoft.com/office/powerpoint/2010/main" val="17717763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cs typeface="Arial"/>
              </a:rPr>
              <a:t>© 2017 Pearson Education, Inc.</a:t>
            </a:r>
          </a:p>
        </p:txBody>
      </p:sp>
    </p:spTree>
    <p:extLst>
      <p:ext uri="{BB962C8B-B14F-4D97-AF65-F5344CB8AC3E}">
        <p14:creationId xmlns:p14="http://schemas.microsoft.com/office/powerpoint/2010/main" val="2482118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cs typeface="Arial"/>
              </a:rPr>
              <a:t>© 2017 Pearson Education, Inc.</a:t>
            </a:r>
          </a:p>
        </p:txBody>
      </p:sp>
    </p:spTree>
    <p:extLst>
      <p:ext uri="{BB962C8B-B14F-4D97-AF65-F5344CB8AC3E}">
        <p14:creationId xmlns:p14="http://schemas.microsoft.com/office/powerpoint/2010/main" val="9679050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8180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6706BE-F3C9-0B4F-BD82-E748C01D6D25}" type="datetimeFigureOut">
              <a:rPr lang="en-US" smtClean="0"/>
              <a:t>3/9/22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15638198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2B30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1" b="-1"/>
          <a:stretch/>
        </p:blipFill>
        <p:spPr>
          <a:xfrm>
            <a:off x="152400" y="152400"/>
            <a:ext cx="4495800" cy="6356360"/>
          </a:xfrm>
          <a:prstGeom prst="rect">
            <a:avLst/>
          </a:prstGeom>
        </p:spPr>
      </p:pic>
      <p:sp>
        <p:nvSpPr>
          <p:cNvPr id="13" name="TextBox 12"/>
          <p:cNvSpPr txBox="1"/>
          <p:nvPr/>
        </p:nvSpPr>
        <p:spPr>
          <a:xfrm>
            <a:off x="7003043" y="6019800"/>
            <a:ext cx="1988557" cy="738664"/>
          </a:xfrm>
          <a:prstGeom prst="rect">
            <a:avLst/>
          </a:prstGeom>
          <a:noFill/>
        </p:spPr>
        <p:txBody>
          <a:bodyPr wrap="none" rtlCol="0">
            <a:spAutoFit/>
          </a:bodyPr>
          <a:lstStyle/>
          <a:p>
            <a:pPr algn="r" defTabSz="914400" eaLnBrk="0" fontAlgn="base" hangingPunct="0">
              <a:spcBef>
                <a:spcPct val="0"/>
              </a:spcBef>
              <a:spcAft>
                <a:spcPct val="0"/>
              </a:spcAft>
              <a:defRPr/>
            </a:pPr>
            <a:r>
              <a:rPr lang="en-US" sz="1400" dirty="0">
                <a:solidFill>
                  <a:srgbClr val="000000"/>
                </a:solidFill>
                <a:latin typeface="Calibri Regular" charset="0"/>
                <a:ea typeface="ヒラギノ角ゴ Pro W3" charset="-128"/>
                <a:cs typeface="Calibri Regular" charset="0"/>
              </a:rPr>
              <a:t>Lecture Presentations by</a:t>
            </a:r>
            <a:br>
              <a:rPr lang="en-US" sz="1400" dirty="0">
                <a:solidFill>
                  <a:srgbClr val="000000"/>
                </a:solidFill>
                <a:latin typeface="Calibri Regular" charset="0"/>
                <a:ea typeface="ヒラギノ角ゴ Pro W3" charset="-128"/>
                <a:cs typeface="Calibri Regular" charset="0"/>
              </a:rPr>
            </a:br>
            <a:r>
              <a:rPr lang="en-US" sz="1400" dirty="0">
                <a:solidFill>
                  <a:srgbClr val="000000"/>
                </a:solidFill>
                <a:latin typeface="Calibri Regular" charset="0"/>
                <a:ea typeface="ヒラギノ角ゴ Pro W3" charset="-128"/>
                <a:cs typeface="Calibri Regular" charset="0"/>
              </a:rPr>
              <a:t>Nicole Tunbridge and</a:t>
            </a:r>
          </a:p>
          <a:p>
            <a:pPr algn="r" defTabSz="914400" eaLnBrk="0" fontAlgn="base" hangingPunct="0">
              <a:spcBef>
                <a:spcPct val="0"/>
              </a:spcBef>
              <a:spcAft>
                <a:spcPct val="0"/>
              </a:spcAft>
            </a:pPr>
            <a:r>
              <a:rPr lang="en-US" sz="1400" dirty="0">
                <a:solidFill>
                  <a:srgbClr val="000000"/>
                </a:solidFill>
                <a:latin typeface="Calibri Regular" charset="0"/>
                <a:ea typeface="ヒラギノ角ゴ Pro W3" charset="-128"/>
                <a:cs typeface="Calibri Regular" charset="0"/>
              </a:rPr>
              <a:t>Kathleen Fitzpatrick</a:t>
            </a:r>
          </a:p>
        </p:txBody>
      </p:sp>
      <p:sp>
        <p:nvSpPr>
          <p:cNvPr id="7" name="Footer Placeholder 2"/>
          <p:cNvSpPr>
            <a:spLocks noGrp="1"/>
          </p:cNvSpPr>
          <p:nvPr>
            <p:ph type="ftr" sz="quarter" idx="3"/>
          </p:nvPr>
        </p:nvSpPr>
        <p:spPr>
          <a:xfrm>
            <a:off x="0" y="6490096"/>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rPr>
              <a:t>© 2017 Pearson Education, Inc.</a:t>
            </a:r>
          </a:p>
        </p:txBody>
      </p:sp>
      <p:sp>
        <p:nvSpPr>
          <p:cNvPr id="6" name="Rectangle 5"/>
          <p:cNvSpPr/>
          <p:nvPr userDrawn="1"/>
        </p:nvSpPr>
        <p:spPr>
          <a:xfrm>
            <a:off x="4876800" y="152400"/>
            <a:ext cx="4114800" cy="5791200"/>
          </a:xfrm>
          <a:prstGeom prst="rect">
            <a:avLst/>
          </a:prstGeom>
        </p:spPr>
        <p:txBody>
          <a:bodyPr wrap="square" anchor="ctr">
            <a:noAutofit/>
          </a:bodyPr>
          <a:lstStyle/>
          <a:p>
            <a:pPr algn="ctr" defTabSz="914400" eaLnBrk="0" fontAlgn="base" hangingPunct="0">
              <a:spcBef>
                <a:spcPct val="0"/>
              </a:spcBef>
              <a:spcAft>
                <a:spcPct val="0"/>
              </a:spcAft>
              <a:defRPr/>
            </a:pPr>
            <a:r>
              <a:rPr lang="en-US" sz="4000" dirty="0">
                <a:solidFill>
                  <a:srgbClr val="DF4A20"/>
                </a:solidFill>
                <a:effectLst>
                  <a:outerShdw blurRad="38100" dist="38100" dir="2700000" algn="tl">
                    <a:srgbClr val="000000">
                      <a:alpha val="43137"/>
                    </a:srgbClr>
                  </a:outerShdw>
                </a:effectLst>
                <a:latin typeface="Calibri Regular" charset="0"/>
                <a:ea typeface="ヒラギノ角ゴ Pro W3" charset="-128"/>
                <a:cs typeface="Calibri Regular" charset="0"/>
              </a:rPr>
              <a:t>Chapter 16</a:t>
            </a:r>
            <a:br>
              <a:rPr lang="en-US" sz="3200" dirty="0">
                <a:solidFill>
                  <a:srgbClr val="DF4A20"/>
                </a:solidFill>
                <a:latin typeface="Calibri Regular" charset="0"/>
                <a:ea typeface="ヒラギノ角ゴ Pro W3" charset="-128"/>
                <a:cs typeface="Calibri Regular" charset="0"/>
              </a:rPr>
            </a:br>
            <a:br>
              <a:rPr lang="en-US" sz="3600" dirty="0">
                <a:solidFill>
                  <a:srgbClr val="000000"/>
                </a:solidFill>
                <a:latin typeface="Calibri Regular" charset="0"/>
                <a:ea typeface="ヒラギノ角ゴ Pro W3" charset="-128"/>
                <a:cs typeface="Calibri Regular" charset="0"/>
              </a:rPr>
            </a:br>
            <a:r>
              <a:rPr lang="en-US" sz="4000" dirty="0">
                <a:solidFill>
                  <a:srgbClr val="000000"/>
                </a:solidFill>
                <a:effectLst>
                  <a:outerShdw blurRad="38100" dist="38100" dir="2700000" algn="tl">
                    <a:srgbClr val="000000">
                      <a:alpha val="43137"/>
                    </a:srgbClr>
                  </a:outerShdw>
                </a:effectLst>
                <a:latin typeface="Calibri Regular" charset="0"/>
                <a:ea typeface="ヒラギノ角ゴ Pro W3" charset="-128"/>
                <a:cs typeface="Calibri Regular" charset="0"/>
              </a:rPr>
              <a:t>The Molecular Basis of Inheritance</a:t>
            </a:r>
          </a:p>
        </p:txBody>
      </p:sp>
    </p:spTree>
    <p:extLst>
      <p:ext uri="{BB962C8B-B14F-4D97-AF65-F5344CB8AC3E}">
        <p14:creationId xmlns:p14="http://schemas.microsoft.com/office/powerpoint/2010/main" val="30394769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F2B30C"/>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814248" y="2465696"/>
            <a:ext cx="4282314" cy="1581148"/>
          </a:xfrm>
        </p:spPr>
        <p:txBody>
          <a:bodyPr/>
          <a:lstStyle>
            <a:lvl1pPr marL="0" indent="0" algn="ctr">
              <a:buNone/>
              <a:defRPr sz="4000" b="1">
                <a:effectLst>
                  <a:outerShdw blurRad="38100" dist="38100" dir="2700000" algn="tl">
                    <a:srgbClr val="000000">
                      <a:alpha val="43137"/>
                    </a:srgbClr>
                  </a:outerShdw>
                </a:effectLst>
              </a:defRPr>
            </a:lvl1pPr>
          </a:lstStyle>
          <a:p>
            <a:pPr lvl="0"/>
            <a:r>
              <a:rPr lang="en-US" dirty="0"/>
              <a:t>Edit Master text</a:t>
            </a:r>
          </a:p>
        </p:txBody>
      </p:sp>
      <p:sp>
        <p:nvSpPr>
          <p:cNvPr id="5" name="Title 4"/>
          <p:cNvSpPr>
            <a:spLocks noGrp="1"/>
          </p:cNvSpPr>
          <p:nvPr>
            <p:ph type="title"/>
          </p:nvPr>
        </p:nvSpPr>
        <p:spPr>
          <a:xfrm>
            <a:off x="5244152" y="1219200"/>
            <a:ext cx="3877949" cy="738664"/>
          </a:xfrm>
        </p:spPr>
        <p:txBody>
          <a:bodyPr/>
          <a:lstStyle>
            <a:lvl1pPr algn="ctr">
              <a:defRPr sz="4000">
                <a:effectLst>
                  <a:outerShdw blurRad="38100" dist="38100" dir="2700000" algn="tl">
                    <a:srgbClr val="000000">
                      <a:alpha val="43137"/>
                    </a:srgbClr>
                  </a:outerShdw>
                </a:effectLst>
              </a:defRPr>
            </a:lvl1pPr>
          </a:lstStyle>
          <a:p>
            <a:r>
              <a:rPr lang="en-US" dirty="0"/>
              <a:t>Click to edit</a:t>
            </a:r>
          </a:p>
        </p:txBody>
      </p:sp>
      <p:sp>
        <p:nvSpPr>
          <p:cNvPr id="9" name="Content Placeholder 8"/>
          <p:cNvSpPr>
            <a:spLocks noGrp="1"/>
          </p:cNvSpPr>
          <p:nvPr>
            <p:ph sz="quarter" idx="11"/>
          </p:nvPr>
        </p:nvSpPr>
        <p:spPr>
          <a:xfrm>
            <a:off x="6723462" y="6089073"/>
            <a:ext cx="2039538" cy="692727"/>
          </a:xfrm>
        </p:spPr>
        <p:txBody>
          <a:bodyPr/>
          <a:lstStyle>
            <a:lvl1pPr marL="0" indent="0" algn="r">
              <a:buNone/>
              <a:defRPr sz="1400"/>
            </a:lvl1pPr>
          </a:lstStyle>
          <a:p>
            <a:pPr lvl="0"/>
            <a:r>
              <a:rPr lang="en-US" dirty="0"/>
              <a:t>Edit Master text</a:t>
            </a:r>
          </a:p>
        </p:txBody>
      </p:sp>
      <p:sp>
        <p:nvSpPr>
          <p:cNvPr id="11" name="Content Placeholder 10"/>
          <p:cNvSpPr>
            <a:spLocks noGrp="1"/>
          </p:cNvSpPr>
          <p:nvPr>
            <p:ph sz="quarter" idx="12"/>
          </p:nvPr>
        </p:nvSpPr>
        <p:spPr>
          <a:xfrm>
            <a:off x="76200" y="6562775"/>
            <a:ext cx="1600200" cy="219025"/>
          </a:xfrm>
        </p:spPr>
        <p:txBody>
          <a:bodyPr/>
          <a:lstStyle>
            <a:lvl1pPr marL="0" indent="0">
              <a:buNone/>
              <a:defRPr sz="900"/>
            </a:lvl1pPr>
          </a:lstStyle>
          <a:p>
            <a:pPr lvl="0"/>
            <a:r>
              <a:rPr lang="en-US" dirty="0"/>
              <a:t>Edit</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t="-1" b="-1"/>
          <a:stretch/>
        </p:blipFill>
        <p:spPr>
          <a:xfrm>
            <a:off x="152400" y="152400"/>
            <a:ext cx="4495800" cy="6356360"/>
          </a:xfrm>
          <a:prstGeom prst="rect">
            <a:avLst/>
          </a:prstGeom>
        </p:spPr>
      </p:pic>
    </p:spTree>
    <p:extLst>
      <p:ext uri="{BB962C8B-B14F-4D97-AF65-F5344CB8AC3E}">
        <p14:creationId xmlns:p14="http://schemas.microsoft.com/office/powerpoint/2010/main" val="7248496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 and 2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userDrawn="1"/>
        </p:nvSpPr>
        <p:spPr>
          <a:xfrm>
            <a:off x="65801" y="6589184"/>
            <a:ext cx="1971290" cy="230832"/>
          </a:xfrm>
          <a:prstGeom prst="rect">
            <a:avLst/>
          </a:prstGeom>
          <a:noFill/>
        </p:spPr>
        <p:txBody>
          <a:bodyPr wrap="square" rtlCol="0">
            <a:spAutoFit/>
          </a:bodyPr>
          <a:lstStyle/>
          <a:p>
            <a:pPr defTabSz="914400" eaLnBrk="0" fontAlgn="base" hangingPunct="0">
              <a:spcBef>
                <a:spcPct val="0"/>
              </a:spcBef>
              <a:spcAft>
                <a:spcPct val="0"/>
              </a:spcAft>
            </a:pPr>
            <a:r>
              <a:rPr lang="en-US" sz="900" dirty="0">
                <a:solidFill>
                  <a:srgbClr val="000000"/>
                </a:solidFill>
                <a:latin typeface="Calibri Regular" charset="0"/>
                <a:ea typeface="ヒラギノ角ゴ Pro W3" charset="-128"/>
                <a:cs typeface="Calibri Regular" charset="0"/>
              </a:rPr>
              <a:t>© 2017 Pearson Education, Inc.</a:t>
            </a:r>
          </a:p>
        </p:txBody>
      </p:sp>
    </p:spTree>
    <p:extLst>
      <p:ext uri="{BB962C8B-B14F-4D97-AF65-F5344CB8AC3E}">
        <p14:creationId xmlns:p14="http://schemas.microsoft.com/office/powerpoint/2010/main" val="3065426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1 and 2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9138" y="6587124"/>
            <a:ext cx="1971290" cy="230832"/>
          </a:xfrm>
          <a:prstGeom prst="rect">
            <a:avLst/>
          </a:prstGeom>
          <a:noFill/>
        </p:spPr>
        <p:txBody>
          <a:bodyPr wrap="square" rtlCol="0">
            <a:spAutoFit/>
          </a:bodyPr>
          <a:lstStyle/>
          <a:p>
            <a:pPr defTabSz="914400" eaLnBrk="0" fontAlgn="base" hangingPunct="0">
              <a:spcBef>
                <a:spcPct val="0"/>
              </a:spcBef>
              <a:spcAft>
                <a:spcPct val="0"/>
              </a:spcAft>
            </a:pPr>
            <a:r>
              <a:rPr lang="en-US" sz="900" dirty="0">
                <a:solidFill>
                  <a:srgbClr val="000000"/>
                </a:solidFill>
                <a:latin typeface="Calibri Regular" charset="0"/>
                <a:ea typeface="ヒラギノ角ゴ Pro W3" charset="-128"/>
                <a:cs typeface="Calibri Regular" charset="0"/>
              </a:rPr>
              <a:t>© 2017 Pearson Education, Inc.</a:t>
            </a:r>
          </a:p>
        </p:txBody>
      </p:sp>
      <p:sp>
        <p:nvSpPr>
          <p:cNvPr id="6" name="Content Placeholder 5"/>
          <p:cNvSpPr>
            <a:spLocks noGrp="1"/>
          </p:cNvSpPr>
          <p:nvPr>
            <p:ph sz="quarter" idx="10"/>
          </p:nvPr>
        </p:nvSpPr>
        <p:spPr>
          <a:xfrm>
            <a:off x="838200" y="3810000"/>
            <a:ext cx="6096000" cy="762000"/>
          </a:xfrm>
        </p:spPr>
        <p:txBody>
          <a:bodyPr/>
          <a:lstStyle/>
          <a:p>
            <a:pPr lvl="0"/>
            <a:r>
              <a:rPr lang="en-US" dirty="0"/>
              <a:t>Edit Master text styles</a:t>
            </a:r>
          </a:p>
        </p:txBody>
      </p:sp>
      <p:sp>
        <p:nvSpPr>
          <p:cNvPr id="8" name="Content Placeholder 7"/>
          <p:cNvSpPr>
            <a:spLocks noGrp="1"/>
          </p:cNvSpPr>
          <p:nvPr>
            <p:ph sz="quarter" idx="11"/>
          </p:nvPr>
        </p:nvSpPr>
        <p:spPr>
          <a:xfrm>
            <a:off x="457200" y="4953000"/>
            <a:ext cx="7162800" cy="1905000"/>
          </a:xfrm>
        </p:spPr>
        <p:txBody>
          <a:bodyPr/>
          <a:lstStyle/>
          <a:p>
            <a:pPr lvl="0"/>
            <a:r>
              <a:rPr lang="en-US" dirty="0"/>
              <a:t>Edit Master text styles</a:t>
            </a:r>
          </a:p>
        </p:txBody>
      </p:sp>
      <p:sp>
        <p:nvSpPr>
          <p:cNvPr id="10" name="Content Placeholder 9"/>
          <p:cNvSpPr>
            <a:spLocks noGrp="1"/>
          </p:cNvSpPr>
          <p:nvPr>
            <p:ph sz="quarter" idx="12"/>
          </p:nvPr>
        </p:nvSpPr>
        <p:spPr>
          <a:xfrm>
            <a:off x="6019800" y="2286000"/>
            <a:ext cx="2971800" cy="838200"/>
          </a:xfrm>
        </p:spPr>
        <p:txBody>
          <a:bodyPr/>
          <a:lstStyle/>
          <a:p>
            <a:pPr lvl="0"/>
            <a:r>
              <a:rPr lang="en-US" dirty="0"/>
              <a:t>Edit Master text styles</a:t>
            </a:r>
          </a:p>
        </p:txBody>
      </p:sp>
      <p:sp>
        <p:nvSpPr>
          <p:cNvPr id="12" name="Content Placeholder 11"/>
          <p:cNvSpPr>
            <a:spLocks noGrp="1"/>
          </p:cNvSpPr>
          <p:nvPr>
            <p:ph sz="quarter" idx="13"/>
          </p:nvPr>
        </p:nvSpPr>
        <p:spPr>
          <a:xfrm>
            <a:off x="3000373" y="1703255"/>
            <a:ext cx="3143251" cy="533400"/>
          </a:xfrm>
        </p:spPr>
        <p:txBody>
          <a:bodyPr/>
          <a:lstStyle/>
          <a:p>
            <a:pPr lvl="0"/>
            <a:r>
              <a:rPr lang="en-US" dirty="0"/>
              <a:t>Edit</a:t>
            </a:r>
          </a:p>
        </p:txBody>
      </p:sp>
    </p:spTree>
    <p:extLst>
      <p:ext uri="{BB962C8B-B14F-4D97-AF65-F5344CB8AC3E}">
        <p14:creationId xmlns:p14="http://schemas.microsoft.com/office/powerpoint/2010/main" val="13849761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3 line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152400" y="1752600"/>
            <a:ext cx="8839199" cy="4737496"/>
          </a:xfrm>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rPr>
              <a:t>© 2017 Pearson Education, Inc.</a:t>
            </a:r>
          </a:p>
        </p:txBody>
      </p:sp>
    </p:spTree>
    <p:extLst>
      <p:ext uri="{BB962C8B-B14F-4D97-AF65-F5344CB8AC3E}">
        <p14:creationId xmlns:p14="http://schemas.microsoft.com/office/powerpoint/2010/main" val="37253589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No Title with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484" y="1272910"/>
            <a:ext cx="8839199" cy="5217186"/>
          </a:xfrm>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5801" y="6589184"/>
            <a:ext cx="1971290" cy="230832"/>
          </a:xfrm>
          <a:prstGeom prst="rect">
            <a:avLst/>
          </a:prstGeom>
          <a:noFill/>
        </p:spPr>
        <p:txBody>
          <a:bodyPr wrap="square" rtlCol="0">
            <a:spAutoFit/>
          </a:bodyPr>
          <a:lstStyle/>
          <a:p>
            <a:pPr defTabSz="914400" eaLnBrk="0" fontAlgn="base" hangingPunct="0">
              <a:spcBef>
                <a:spcPct val="0"/>
              </a:spcBef>
              <a:spcAft>
                <a:spcPct val="0"/>
              </a:spcAft>
            </a:pPr>
            <a:r>
              <a:rPr lang="en-US" sz="900" dirty="0">
                <a:solidFill>
                  <a:srgbClr val="000000"/>
                </a:solidFill>
                <a:latin typeface="Calibri Regular" charset="0"/>
                <a:ea typeface="ヒラギノ角ゴ Pro W3" charset="-128"/>
                <a:cs typeface="Calibri Regular" charset="0"/>
              </a:rPr>
              <a:t>© 2017 Pearson Education, Inc.</a:t>
            </a:r>
          </a:p>
        </p:txBody>
      </p:sp>
    </p:spTree>
    <p:extLst>
      <p:ext uri="{BB962C8B-B14F-4D97-AF65-F5344CB8AC3E}">
        <p14:creationId xmlns:p14="http://schemas.microsoft.com/office/powerpoint/2010/main" val="31099452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Box 4"/>
          <p:cNvSpPr txBox="1"/>
          <p:nvPr userDrawn="1"/>
        </p:nvSpPr>
        <p:spPr>
          <a:xfrm>
            <a:off x="65801" y="6588727"/>
            <a:ext cx="1971290" cy="230832"/>
          </a:xfrm>
          <a:prstGeom prst="rect">
            <a:avLst/>
          </a:prstGeom>
          <a:noFill/>
        </p:spPr>
        <p:txBody>
          <a:bodyPr wrap="square" rtlCol="0">
            <a:spAutoFit/>
          </a:bodyPr>
          <a:lstStyle/>
          <a:p>
            <a:pPr defTabSz="914400" eaLnBrk="0" fontAlgn="base" hangingPunct="0">
              <a:spcBef>
                <a:spcPct val="0"/>
              </a:spcBef>
              <a:spcAft>
                <a:spcPct val="0"/>
              </a:spcAft>
            </a:pPr>
            <a:r>
              <a:rPr lang="en-US" sz="900" dirty="0">
                <a:solidFill>
                  <a:srgbClr val="000000"/>
                </a:solidFill>
                <a:latin typeface="Calibri Regular" charset="0"/>
                <a:ea typeface="ヒラギノ角ゴ Pro W3" charset="-128"/>
                <a:cs typeface="Calibri Regular" charset="0"/>
              </a:rPr>
              <a:t>© 2017 Pearson Education, Inc.</a:t>
            </a:r>
          </a:p>
        </p:txBody>
      </p:sp>
    </p:spTree>
    <p:extLst>
      <p:ext uri="{BB962C8B-B14F-4D97-AF65-F5344CB8AC3E}">
        <p14:creationId xmlns:p14="http://schemas.microsoft.com/office/powerpoint/2010/main" val="21189497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r>
              <a:rPr lang="en-US" dirty="0">
                <a:solidFill>
                  <a:srgbClr val="000000"/>
                </a:solidFill>
              </a:rPr>
              <a:t>© 2017 Pearson Education, Inc.</a:t>
            </a:r>
          </a:p>
        </p:txBody>
      </p:sp>
    </p:spTree>
    <p:extLst>
      <p:ext uri="{BB962C8B-B14F-4D97-AF65-F5344CB8AC3E}">
        <p14:creationId xmlns:p14="http://schemas.microsoft.com/office/powerpoint/2010/main" val="11242648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5892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No Title with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472" indent="-347472">
              <a:buClr>
                <a:srgbClr val="DF4A20"/>
              </a:buClr>
              <a:defRPr/>
            </a:lvl1pPr>
            <a:lvl2pPr marL="740664" indent="-283464">
              <a:buClr>
                <a:srgbClr val="DF4A20"/>
              </a:buClr>
              <a:defRPr/>
            </a:lvl2pPr>
            <a:lvl3pPr marL="1143000" indent="-228600">
              <a:buClr>
                <a:srgbClr val="DF4A20"/>
              </a:buClr>
              <a:defRPr/>
            </a:lvl3pPr>
            <a:lvl4pPr marL="1600200" indent="-228600">
              <a:buClr>
                <a:srgbClr val="DF4A20"/>
              </a:buClr>
              <a:defRPr/>
            </a:lvl4pPr>
            <a:lvl5pPr marL="2057400" indent="-228600">
              <a:buClr>
                <a:srgbClr val="DF4A2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66675" y="6588521"/>
            <a:ext cx="2438400" cy="230832"/>
          </a:xfrm>
          <a:prstGeom prst="rect">
            <a:avLst/>
          </a:prstGeom>
          <a:noFill/>
        </p:spPr>
        <p:txBody>
          <a:bodyPr wrap="square" rtlCol="0">
            <a:spAutoFit/>
          </a:bodyPr>
          <a:lstStyle/>
          <a:p>
            <a:pPr defTabSz="914400" eaLnBrk="0" fontAlgn="base" hangingPunct="0">
              <a:spcBef>
                <a:spcPct val="0"/>
              </a:spcBef>
              <a:spcAft>
                <a:spcPct val="0"/>
              </a:spcAft>
              <a:defRPr/>
            </a:pPr>
            <a:r>
              <a:rPr lang="en-US" sz="900" dirty="0">
                <a:solidFill>
                  <a:srgbClr val="000000"/>
                </a:solidFill>
                <a:latin typeface="Calibri Regular" charset="0"/>
                <a:ea typeface="ヒラギノ角ゴ Pro W3" charset="-128"/>
                <a:cs typeface="Calibri Regular" charset="0"/>
              </a:rPr>
              <a:t>© 2017 Pearson Education, Inc.</a:t>
            </a:r>
          </a:p>
        </p:txBody>
      </p:sp>
      <p:sp>
        <p:nvSpPr>
          <p:cNvPr id="6" name="Title 1"/>
          <p:cNvSpPr>
            <a:spLocks noGrp="1"/>
          </p:cNvSpPr>
          <p:nvPr>
            <p:ph type="title"/>
          </p:nvPr>
        </p:nvSpPr>
        <p:spPr>
          <a:xfrm>
            <a:off x="0" y="0"/>
            <a:ext cx="9144000" cy="646331"/>
          </a:xfrm>
          <a:prstGeom prst="rect">
            <a:avLst/>
          </a:prstGeom>
        </p:spPr>
        <p:txBody>
          <a:bodyPr/>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1587800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6706BE-F3C9-0B4F-BD82-E748C01D6D25}" type="datetimeFigureOut">
              <a:rPr lang="en-US" smtClean="0"/>
              <a:t>3/9/22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21311167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cs typeface="Aria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smtClean="0"/>
            </a:lvl1pPr>
          </a:lstStyle>
          <a:p>
            <a:pPr defTabSz="914400" eaLnBrk="0" fontAlgn="base" hangingPunct="0">
              <a:spcBef>
                <a:spcPct val="0"/>
              </a:spcBef>
              <a:spcAft>
                <a:spcPct val="0"/>
              </a:spcAft>
            </a:pPr>
            <a:fld id="{FE20BDD1-76A5-8D47-8D22-9960D1B1A124}" type="slidenum">
              <a:rPr lang="en-US" sz="2400">
                <a:solidFill>
                  <a:srgbClr val="000000"/>
                </a:solidFill>
                <a:latin typeface="Arial" panose="020B0604020202020204" pitchFamily="34" charset="0"/>
                <a:ea typeface="ヒラギノ角ゴ Pro W3" charset="-128"/>
                <a:cs typeface="Arial"/>
              </a:rPr>
              <a:pPr defTabSz="914400" eaLnBrk="0" fontAlgn="base" hangingPunct="0">
                <a:spcBef>
                  <a:spcPct val="0"/>
                </a:spcBef>
                <a:spcAft>
                  <a:spcPct val="0"/>
                </a:spcAft>
              </a:pPr>
              <a:t>‹#›</a:t>
            </a:fld>
            <a:endParaRPr lang="en-US" sz="2400">
              <a:solidFill>
                <a:srgbClr val="000000"/>
              </a:solidFill>
              <a:latin typeface="Arial" panose="020B0604020202020204" pitchFamily="34" charset="0"/>
              <a:ea typeface="ヒラギノ角ゴ Pro W3" charset="-128"/>
              <a:cs typeface="Arial"/>
            </a:endParaRPr>
          </a:p>
        </p:txBody>
      </p:sp>
    </p:spTree>
    <p:extLst>
      <p:ext uri="{BB962C8B-B14F-4D97-AF65-F5344CB8AC3E}">
        <p14:creationId xmlns:p14="http://schemas.microsoft.com/office/powerpoint/2010/main" val="109731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6706BE-F3C9-0B4F-BD82-E748C01D6D25}" type="datetimeFigureOut">
              <a:rPr lang="en-US" smtClean="0"/>
              <a:t>3/9/22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14066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6706BE-F3C9-0B4F-BD82-E748C01D6D25}" type="datetimeFigureOut">
              <a:rPr lang="en-US" smtClean="0"/>
              <a:t>3/9/22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D0D46-5B4A-2C4F-9BFC-EFCE14D1DDE1}" type="slidenum">
              <a:rPr lang="en-US" smtClean="0"/>
              <a:t>‹#›</a:t>
            </a:fld>
            <a:endParaRPr lang="en-US"/>
          </a:p>
        </p:txBody>
      </p:sp>
    </p:spTree>
    <p:extLst>
      <p:ext uri="{BB962C8B-B14F-4D97-AF65-F5344CB8AC3E}">
        <p14:creationId xmlns:p14="http://schemas.microsoft.com/office/powerpoint/2010/main" val="53723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3.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4.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5.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9.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706BE-F3C9-0B4F-BD82-E748C01D6D25}" type="datetimeFigureOut">
              <a:rPr lang="en-US" smtClean="0"/>
              <a:t>3/9/22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D0D46-5B4A-2C4F-9BFC-EFCE14D1DDE1}" type="slidenum">
              <a:rPr lang="en-US" smtClean="0"/>
              <a:t>‹#›</a:t>
            </a:fld>
            <a:endParaRPr lang="en-US"/>
          </a:p>
        </p:txBody>
      </p:sp>
    </p:spTree>
    <p:extLst>
      <p:ext uri="{BB962C8B-B14F-4D97-AF65-F5344CB8AC3E}">
        <p14:creationId xmlns:p14="http://schemas.microsoft.com/office/powerpoint/2010/main" val="4184465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9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152400" y="1272910"/>
            <a:ext cx="8839199" cy="5217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6" name="Rectangle 7"/>
          <p:cNvSpPr>
            <a:spLocks noGrp="1" noChangeArrowheads="1"/>
          </p:cNvSpPr>
          <p:nvPr>
            <p:ph type="title"/>
          </p:nvPr>
        </p:nvSpPr>
        <p:spPr bwMode="auto">
          <a:xfrm>
            <a:off x="0" y="0"/>
            <a:ext cx="91440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80" tIns="91440" rIns="228600" bIns="91440" numCol="1" anchor="t" anchorCtr="0" compatLnSpc="1">
            <a:prstTxWarp prst="textNoShape">
              <a:avLst/>
            </a:prstTxWarp>
            <a:spAutoFit/>
          </a:bodyPr>
          <a:lstStyle/>
          <a:p>
            <a:pPr lvl="0"/>
            <a:r>
              <a:rPr lang="en-US" dirty="0"/>
              <a:t>Click to edit Master title style</a:t>
            </a:r>
          </a:p>
        </p:txBody>
      </p:sp>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b="0" i="0">
                <a:solidFill>
                  <a:schemeClr val="tx1"/>
                </a:solidFill>
                <a:latin typeface="Calibri Regular" charset="0"/>
                <a:cs typeface="Calibri Regular" charset="0"/>
              </a:defRPr>
            </a:lvl1pPr>
          </a:lstStyle>
          <a:p>
            <a:pPr defTabSz="914400" eaLnBrk="0" fontAlgn="base" hangingPunct="0">
              <a:spcBef>
                <a:spcPct val="0"/>
              </a:spcBef>
              <a:spcAft>
                <a:spcPct val="0"/>
              </a:spcAft>
            </a:pPr>
            <a:r>
              <a:rPr lang="en-US" dirty="0">
                <a:solidFill>
                  <a:srgbClr val="000000"/>
                </a:solidFill>
                <a:ea typeface="ヒラギノ角ゴ Pro W3" charset="-128"/>
              </a:rPr>
              <a:t>© 2017 Pearson Education, Inc.</a:t>
            </a:r>
          </a:p>
        </p:txBody>
      </p:sp>
    </p:spTree>
    <p:extLst>
      <p:ext uri="{BB962C8B-B14F-4D97-AF65-F5344CB8AC3E}">
        <p14:creationId xmlns:p14="http://schemas.microsoft.com/office/powerpoint/2010/main" val="2344666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dt="0"/>
  <p:txStyles>
    <p:titleStyle>
      <a:lvl1pPr marL="0" indent="-450850" algn="l" rtl="0" eaLnBrk="1" fontAlgn="base" hangingPunct="1">
        <a:lnSpc>
          <a:spcPct val="90000"/>
        </a:lnSpc>
        <a:spcBef>
          <a:spcPct val="0"/>
        </a:spcBef>
        <a:spcAft>
          <a:spcPct val="0"/>
        </a:spcAft>
        <a:defRPr sz="3000" b="0" i="0">
          <a:solidFill>
            <a:schemeClr val="tx1"/>
          </a:solidFill>
          <a:latin typeface="Calibri Regular" charset="0"/>
          <a:ea typeface="Calibri Regular" charset="0"/>
          <a:cs typeface="Calibri Regular" charset="0"/>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ts val="600"/>
        </a:spcBef>
        <a:spcAft>
          <a:spcPts val="600"/>
        </a:spcAft>
        <a:buClr>
          <a:srgbClr val="DF4A20"/>
        </a:buClr>
        <a:buFont typeface="Wingdings" charset="2"/>
        <a:buChar char="§"/>
        <a:defRPr sz="2800" b="0" i="0">
          <a:solidFill>
            <a:schemeClr val="tx1"/>
          </a:solidFill>
          <a:latin typeface="Calibri Regular" charset="0"/>
          <a:ea typeface="Calibri Regular" charset="0"/>
          <a:cs typeface="Calibri Regular" charset="0"/>
        </a:defRPr>
      </a:lvl1pPr>
      <a:lvl2pPr marL="740664" indent="-283464" algn="l" rtl="0" eaLnBrk="1" fontAlgn="base" hangingPunct="1">
        <a:spcBef>
          <a:spcPts val="600"/>
        </a:spcBef>
        <a:spcAft>
          <a:spcPts val="600"/>
        </a:spcAft>
        <a:buClr>
          <a:srgbClr val="DF4A20"/>
        </a:buClr>
        <a:buFont typeface="Wingdings" charset="2"/>
        <a:buChar char="§"/>
        <a:defRPr sz="2600" b="0" i="0">
          <a:solidFill>
            <a:schemeClr val="tx1"/>
          </a:solidFill>
          <a:latin typeface="Calibri Regular" charset="0"/>
          <a:ea typeface="Calibri Regular" charset="0"/>
          <a:cs typeface="Calibri Regular" charset="0"/>
        </a:defRPr>
      </a:lvl2pPr>
      <a:lvl3pPr marL="1143000" indent="-228600" algn="l" rtl="0" eaLnBrk="1" fontAlgn="base" hangingPunct="1">
        <a:spcBef>
          <a:spcPts val="600"/>
        </a:spcBef>
        <a:spcAft>
          <a:spcPts val="600"/>
        </a:spcAft>
        <a:buClr>
          <a:srgbClr val="DF4A20"/>
        </a:buClr>
        <a:buFont typeface="Wingdings" charset="2"/>
        <a:buChar char="§"/>
        <a:defRPr sz="2400" b="0" i="0">
          <a:solidFill>
            <a:schemeClr val="tx1"/>
          </a:solidFill>
          <a:latin typeface="Calibri Regular" charset="0"/>
          <a:ea typeface="Calibri Regular" charset="0"/>
          <a:cs typeface="Calibri Regular" charset="0"/>
        </a:defRPr>
      </a:lvl3pPr>
      <a:lvl4pPr marL="1600200" indent="-228600" algn="l" rtl="0" eaLnBrk="1" fontAlgn="base" hangingPunct="1">
        <a:spcBef>
          <a:spcPts val="600"/>
        </a:spcBef>
        <a:spcAft>
          <a:spcPts val="600"/>
        </a:spcAft>
        <a:buClr>
          <a:srgbClr val="DF4A20"/>
        </a:buClr>
        <a:buFont typeface="Wingdings" charset="2"/>
        <a:buChar char="§"/>
        <a:defRPr sz="2200" b="0" i="0">
          <a:solidFill>
            <a:schemeClr val="tx1"/>
          </a:solidFill>
          <a:latin typeface="Calibri Regular" charset="0"/>
          <a:ea typeface="Calibri Regular" charset="0"/>
          <a:cs typeface="Calibri Regular" charset="0"/>
        </a:defRPr>
      </a:lvl4pPr>
      <a:lvl5pPr marL="2057400" indent="-228600" algn="l" rtl="0" eaLnBrk="1" fontAlgn="base" hangingPunct="1">
        <a:spcBef>
          <a:spcPts val="600"/>
        </a:spcBef>
        <a:spcAft>
          <a:spcPts val="600"/>
        </a:spcAft>
        <a:buClr>
          <a:srgbClr val="DF4A20"/>
        </a:buClr>
        <a:buFont typeface="Wingdings" charset="2"/>
        <a:buChar char="§"/>
        <a:defRPr sz="2200" b="0" i="0">
          <a:solidFill>
            <a:schemeClr val="tx1"/>
          </a:solidFill>
          <a:latin typeface="Calibri Regular" charset="0"/>
          <a:ea typeface="Calibri Regular" charset="0"/>
          <a:cs typeface="Calibri Regular" charset="0"/>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a:t>Click to edit Master text styles</a:t>
            </a:r>
          </a:p>
        </p:txBody>
      </p:sp>
      <p:sp>
        <p:nvSpPr>
          <p:cNvPr id="3" name="TextBox 2"/>
          <p:cNvSpPr txBox="1"/>
          <p:nvPr userDrawn="1"/>
        </p:nvSpPr>
        <p:spPr>
          <a:xfrm>
            <a:off x="65801" y="6582667"/>
            <a:ext cx="1971290" cy="230832"/>
          </a:xfrm>
          <a:prstGeom prst="rect">
            <a:avLst/>
          </a:prstGeom>
          <a:noFill/>
        </p:spPr>
        <p:txBody>
          <a:bodyPr wrap="square" rtlCol="0">
            <a:spAutoFit/>
          </a:bodyPr>
          <a:lstStyle/>
          <a:p>
            <a:pPr defTabSz="914400" eaLnBrk="0" fontAlgn="base" hangingPunct="0">
              <a:spcBef>
                <a:spcPct val="0"/>
              </a:spcBef>
              <a:spcAft>
                <a:spcPct val="0"/>
              </a:spcAft>
            </a:pPr>
            <a:r>
              <a:rPr lang="en-US" sz="900" dirty="0">
                <a:solidFill>
                  <a:srgbClr val="000000"/>
                </a:solidFill>
                <a:latin typeface="Calibri Regular" charset="0"/>
                <a:ea typeface="ヒラギノ角ゴ Pro W3" charset="-128"/>
              </a:rPr>
              <a:t>© 2017 Pearson Education, Inc.</a:t>
            </a:r>
          </a:p>
        </p:txBody>
      </p:sp>
    </p:spTree>
    <p:extLst>
      <p:ext uri="{BB962C8B-B14F-4D97-AF65-F5344CB8AC3E}">
        <p14:creationId xmlns:p14="http://schemas.microsoft.com/office/powerpoint/2010/main" val="29108995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b="0" i="0">
          <a:solidFill>
            <a:schemeClr val="tx1"/>
          </a:solidFill>
          <a:latin typeface="Calibri Regular" charset="0"/>
          <a:ea typeface="ＭＳ Ｐゴシック" charset="0"/>
          <a:cs typeface="Calibri Regular" charset="0"/>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a:t>Click to edit Master text styles</a:t>
            </a:r>
          </a:p>
        </p:txBody>
      </p:sp>
      <p:sp>
        <p:nvSpPr>
          <p:cNvPr id="3" name="TextBox 2"/>
          <p:cNvSpPr txBox="1"/>
          <p:nvPr userDrawn="1"/>
        </p:nvSpPr>
        <p:spPr>
          <a:xfrm>
            <a:off x="65801" y="6582667"/>
            <a:ext cx="1971290" cy="230832"/>
          </a:xfrm>
          <a:prstGeom prst="rect">
            <a:avLst/>
          </a:prstGeom>
          <a:noFill/>
        </p:spPr>
        <p:txBody>
          <a:bodyPr wrap="square" rtlCol="0">
            <a:spAutoFit/>
          </a:bodyPr>
          <a:lstStyle/>
          <a:p>
            <a:pPr defTabSz="914400" eaLnBrk="0" fontAlgn="base" hangingPunct="0">
              <a:spcBef>
                <a:spcPct val="0"/>
              </a:spcBef>
              <a:spcAft>
                <a:spcPct val="0"/>
              </a:spcAft>
            </a:pPr>
            <a:r>
              <a:rPr lang="en-US" sz="900" dirty="0">
                <a:solidFill>
                  <a:srgbClr val="000000"/>
                </a:solidFill>
                <a:latin typeface="Calibri Regular" charset="0"/>
                <a:ea typeface="ヒラギノ角ゴ Pro W3" charset="-128"/>
              </a:rPr>
              <a:t>© 2017 Pearson Education, Inc.</a:t>
            </a:r>
          </a:p>
        </p:txBody>
      </p:sp>
    </p:spTree>
    <p:extLst>
      <p:ext uri="{BB962C8B-B14F-4D97-AF65-F5344CB8AC3E}">
        <p14:creationId xmlns:p14="http://schemas.microsoft.com/office/powerpoint/2010/main" val="5882919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b="0" i="0">
          <a:solidFill>
            <a:schemeClr val="tx1"/>
          </a:solidFill>
          <a:latin typeface="Calibri Regular" charset="0"/>
          <a:ea typeface="ＭＳ Ｐゴシック" charset="0"/>
          <a:cs typeface="Calibri Regular" charset="0"/>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152400" y="1272910"/>
            <a:ext cx="8839199" cy="5217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6" name="Rectangle 7"/>
          <p:cNvSpPr>
            <a:spLocks noGrp="1" noChangeArrowheads="1"/>
          </p:cNvSpPr>
          <p:nvPr>
            <p:ph type="title"/>
          </p:nvPr>
        </p:nvSpPr>
        <p:spPr bwMode="auto">
          <a:xfrm>
            <a:off x="0" y="0"/>
            <a:ext cx="91440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80" tIns="91440" rIns="228600" bIns="91440" numCol="1" anchor="t" anchorCtr="0" compatLnSpc="1">
            <a:prstTxWarp prst="textNoShape">
              <a:avLst/>
            </a:prstTxWarp>
            <a:spAutoFit/>
          </a:bodyPr>
          <a:lstStyle/>
          <a:p>
            <a:pPr lvl="0"/>
            <a:r>
              <a:rPr lang="en-US" dirty="0"/>
              <a:t>Click to edit Master title style</a:t>
            </a:r>
          </a:p>
        </p:txBody>
      </p:sp>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b="0" i="0">
                <a:solidFill>
                  <a:schemeClr val="tx1"/>
                </a:solidFill>
                <a:latin typeface="Calibri Regular" charset="0"/>
                <a:cs typeface="Calibri Regular" charset="0"/>
              </a:defRPr>
            </a:lvl1pPr>
          </a:lstStyle>
          <a:p>
            <a:pPr defTabSz="914400" eaLnBrk="0" fontAlgn="base" hangingPunct="0">
              <a:spcBef>
                <a:spcPct val="0"/>
              </a:spcBef>
              <a:spcAft>
                <a:spcPct val="0"/>
              </a:spcAft>
            </a:pPr>
            <a:r>
              <a:rPr lang="en-US" dirty="0">
                <a:solidFill>
                  <a:srgbClr val="000000"/>
                </a:solidFill>
                <a:ea typeface="ヒラギノ角ゴ Pro W3" charset="-128"/>
              </a:rPr>
              <a:t>© 2017 Pearson Education, Inc.</a:t>
            </a:r>
          </a:p>
        </p:txBody>
      </p:sp>
    </p:spTree>
    <p:extLst>
      <p:ext uri="{BB962C8B-B14F-4D97-AF65-F5344CB8AC3E}">
        <p14:creationId xmlns:p14="http://schemas.microsoft.com/office/powerpoint/2010/main" val="397248077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9" r:id="rId9"/>
    <p:sldLayoutId id="2147483711" r:id="rId10"/>
  </p:sldLayoutIdLst>
  <p:hf sldNum="0" hdr="0" dt="0"/>
  <p:txStyles>
    <p:titleStyle>
      <a:lvl1pPr marL="0" indent="-450850" algn="l" rtl="0" eaLnBrk="1" fontAlgn="base" hangingPunct="1">
        <a:lnSpc>
          <a:spcPct val="90000"/>
        </a:lnSpc>
        <a:spcBef>
          <a:spcPct val="0"/>
        </a:spcBef>
        <a:spcAft>
          <a:spcPct val="0"/>
        </a:spcAft>
        <a:defRPr sz="3000" b="0" i="0">
          <a:solidFill>
            <a:schemeClr val="tx1"/>
          </a:solidFill>
          <a:latin typeface="Calibri Regular" charset="0"/>
          <a:ea typeface="Calibri Regular" charset="0"/>
          <a:cs typeface="Calibri Regular" charset="0"/>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ts val="600"/>
        </a:spcBef>
        <a:spcAft>
          <a:spcPts val="600"/>
        </a:spcAft>
        <a:buClr>
          <a:srgbClr val="DF4A20"/>
        </a:buClr>
        <a:buFont typeface="Wingdings" charset="2"/>
        <a:buChar char="§"/>
        <a:defRPr sz="2800" b="0" i="0">
          <a:solidFill>
            <a:schemeClr val="tx1"/>
          </a:solidFill>
          <a:latin typeface="Calibri Regular" charset="0"/>
          <a:ea typeface="Calibri Regular" charset="0"/>
          <a:cs typeface="Calibri Regular" charset="0"/>
        </a:defRPr>
      </a:lvl1pPr>
      <a:lvl2pPr marL="740664" indent="-283464" algn="l" rtl="0" eaLnBrk="1" fontAlgn="base" hangingPunct="1">
        <a:spcBef>
          <a:spcPts val="600"/>
        </a:spcBef>
        <a:spcAft>
          <a:spcPts val="600"/>
        </a:spcAft>
        <a:buClr>
          <a:srgbClr val="DF4A20"/>
        </a:buClr>
        <a:buFont typeface="Wingdings" charset="2"/>
        <a:buChar char="§"/>
        <a:defRPr sz="2600" b="0" i="0">
          <a:solidFill>
            <a:schemeClr val="tx1"/>
          </a:solidFill>
          <a:latin typeface="Calibri Regular" charset="0"/>
          <a:ea typeface="Calibri Regular" charset="0"/>
          <a:cs typeface="Calibri Regular" charset="0"/>
        </a:defRPr>
      </a:lvl2pPr>
      <a:lvl3pPr marL="1143000" indent="-228600" algn="l" rtl="0" eaLnBrk="1" fontAlgn="base" hangingPunct="1">
        <a:spcBef>
          <a:spcPts val="600"/>
        </a:spcBef>
        <a:spcAft>
          <a:spcPts val="600"/>
        </a:spcAft>
        <a:buClr>
          <a:srgbClr val="DF4A20"/>
        </a:buClr>
        <a:buFont typeface="Wingdings" charset="2"/>
        <a:buChar char="§"/>
        <a:defRPr sz="2400" b="0" i="0">
          <a:solidFill>
            <a:schemeClr val="tx1"/>
          </a:solidFill>
          <a:latin typeface="Calibri Regular" charset="0"/>
          <a:ea typeface="Calibri Regular" charset="0"/>
          <a:cs typeface="Calibri Regular" charset="0"/>
        </a:defRPr>
      </a:lvl3pPr>
      <a:lvl4pPr marL="1600200" indent="-228600" algn="l" rtl="0" eaLnBrk="1" fontAlgn="base" hangingPunct="1">
        <a:spcBef>
          <a:spcPts val="600"/>
        </a:spcBef>
        <a:spcAft>
          <a:spcPts val="600"/>
        </a:spcAft>
        <a:buClr>
          <a:srgbClr val="DF4A20"/>
        </a:buClr>
        <a:buFont typeface="Wingdings" charset="2"/>
        <a:buChar char="§"/>
        <a:defRPr sz="2200" b="0" i="0">
          <a:solidFill>
            <a:schemeClr val="tx1"/>
          </a:solidFill>
          <a:latin typeface="Calibri Regular" charset="0"/>
          <a:ea typeface="Calibri Regular" charset="0"/>
          <a:cs typeface="Calibri Regular" charset="0"/>
        </a:defRPr>
      </a:lvl4pPr>
      <a:lvl5pPr marL="2057400" indent="-228600" algn="l" rtl="0" eaLnBrk="1" fontAlgn="base" hangingPunct="1">
        <a:spcBef>
          <a:spcPts val="600"/>
        </a:spcBef>
        <a:spcAft>
          <a:spcPts val="600"/>
        </a:spcAft>
        <a:buClr>
          <a:srgbClr val="DF4A20"/>
        </a:buClr>
        <a:buFont typeface="Wingdings" charset="2"/>
        <a:buChar char="§"/>
        <a:defRPr sz="2200" b="0" i="0">
          <a:solidFill>
            <a:schemeClr val="tx1"/>
          </a:solidFill>
          <a:latin typeface="Calibri Regular" charset="0"/>
          <a:ea typeface="Calibri Regular" charset="0"/>
          <a:cs typeface="Calibri Regular" charset="0"/>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152400" y="1272910"/>
            <a:ext cx="8839199" cy="5217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6" name="Rectangle 7"/>
          <p:cNvSpPr>
            <a:spLocks noGrp="1" noChangeArrowheads="1"/>
          </p:cNvSpPr>
          <p:nvPr>
            <p:ph type="title"/>
          </p:nvPr>
        </p:nvSpPr>
        <p:spPr bwMode="auto">
          <a:xfrm>
            <a:off x="0" y="0"/>
            <a:ext cx="91440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80" tIns="91440" rIns="228600" bIns="91440" numCol="1" anchor="t" anchorCtr="0" compatLnSpc="1">
            <a:prstTxWarp prst="textNoShape">
              <a:avLst/>
            </a:prstTxWarp>
            <a:spAutoFit/>
          </a:bodyPr>
          <a:lstStyle/>
          <a:p>
            <a:pPr lvl="0"/>
            <a:r>
              <a:rPr lang="en-US"/>
              <a:t>Click to edit Master title style</a:t>
            </a:r>
            <a:endParaRPr lang="en-US" dirty="0"/>
          </a:p>
        </p:txBody>
      </p:sp>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pPr defTabSz="914400" eaLnBrk="0" fontAlgn="base" hangingPunct="0">
              <a:spcBef>
                <a:spcPct val="0"/>
              </a:spcBef>
              <a:spcAft>
                <a:spcPct val="0"/>
              </a:spcAft>
            </a:pPr>
            <a:r>
              <a:rPr lang="en-US" dirty="0">
                <a:solidFill>
                  <a:srgbClr val="000000"/>
                </a:solidFill>
                <a:latin typeface="Arial" panose="020B0604020202020204" pitchFamily="34" charset="0"/>
                <a:ea typeface="ヒラギノ角ゴ Pro W3" charset="-128"/>
                <a:cs typeface="Arial"/>
              </a:rPr>
              <a:t>© 2017 Pearson Education, Inc.</a:t>
            </a:r>
          </a:p>
        </p:txBody>
      </p:sp>
    </p:spTree>
    <p:extLst>
      <p:ext uri="{BB962C8B-B14F-4D97-AF65-F5344CB8AC3E}">
        <p14:creationId xmlns:p14="http://schemas.microsoft.com/office/powerpoint/2010/main" val="198188470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hf sldNum="0" hdr="0" dt="0"/>
  <p:txStyles>
    <p:titleStyle>
      <a:lvl1pPr marL="0" indent="-450850" algn="l" rtl="0" eaLnBrk="1" fontAlgn="base" hangingPunct="1">
        <a:lnSpc>
          <a:spcPct val="90000"/>
        </a:lnSpc>
        <a:spcBef>
          <a:spcPct val="0"/>
        </a:spcBef>
        <a:spcAft>
          <a:spcPct val="0"/>
        </a:spcAft>
        <a:defRPr sz="3000" b="1">
          <a:solidFill>
            <a:schemeClr val="tx1"/>
          </a:solidFill>
          <a:latin typeface="Arial"/>
          <a:ea typeface="Arial" panose="020B0604020202020204" pitchFamily="34"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ts val="600"/>
        </a:spcBef>
        <a:spcAft>
          <a:spcPts val="600"/>
        </a:spcAft>
        <a:buClr>
          <a:srgbClr val="DF4A2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ts val="600"/>
        </a:spcBef>
        <a:spcAft>
          <a:spcPts val="600"/>
        </a:spcAft>
        <a:buClr>
          <a:srgbClr val="DF4A2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ts val="600"/>
        </a:spcBef>
        <a:spcAft>
          <a:spcPts val="600"/>
        </a:spcAft>
        <a:buClr>
          <a:srgbClr val="DF4A2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152400" y="1272910"/>
            <a:ext cx="8839199" cy="5217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6" name="Rectangle 7"/>
          <p:cNvSpPr>
            <a:spLocks noGrp="1" noChangeArrowheads="1"/>
          </p:cNvSpPr>
          <p:nvPr>
            <p:ph type="title"/>
          </p:nvPr>
        </p:nvSpPr>
        <p:spPr bwMode="auto">
          <a:xfrm>
            <a:off x="0" y="0"/>
            <a:ext cx="91440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80" tIns="91440" rIns="228600" bIns="91440" numCol="1" anchor="t" anchorCtr="0" compatLnSpc="1">
            <a:prstTxWarp prst="textNoShape">
              <a:avLst/>
            </a:prstTxWarp>
            <a:spAutoFit/>
          </a:bodyPr>
          <a:lstStyle/>
          <a:p>
            <a:pPr lvl="0"/>
            <a:r>
              <a:rPr lang="en-US"/>
              <a:t>Click to edit Master title style</a:t>
            </a:r>
            <a:endParaRPr lang="en-US" dirty="0"/>
          </a:p>
        </p:txBody>
      </p:sp>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pPr defTabSz="914400" eaLnBrk="0" fontAlgn="base" hangingPunct="0">
              <a:spcBef>
                <a:spcPct val="0"/>
              </a:spcBef>
              <a:spcAft>
                <a:spcPct val="0"/>
              </a:spcAft>
            </a:pPr>
            <a:r>
              <a:rPr lang="en-US" dirty="0">
                <a:solidFill>
                  <a:srgbClr val="000000"/>
                </a:solidFill>
                <a:latin typeface="Arial" panose="020B0604020202020204" pitchFamily="34" charset="0"/>
                <a:ea typeface="ヒラギノ角ゴ Pro W3" charset="-128"/>
                <a:cs typeface="Arial"/>
              </a:rPr>
              <a:t>© 2017 Pearson Education, Inc.</a:t>
            </a:r>
          </a:p>
        </p:txBody>
      </p:sp>
    </p:spTree>
    <p:extLst>
      <p:ext uri="{BB962C8B-B14F-4D97-AF65-F5344CB8AC3E}">
        <p14:creationId xmlns:p14="http://schemas.microsoft.com/office/powerpoint/2010/main" val="90105484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Lst>
  <p:hf sldNum="0" hdr="0" dt="0"/>
  <p:txStyles>
    <p:titleStyle>
      <a:lvl1pPr marL="0" indent="-450850" algn="l" rtl="0" eaLnBrk="1" fontAlgn="base" hangingPunct="1">
        <a:lnSpc>
          <a:spcPct val="90000"/>
        </a:lnSpc>
        <a:spcBef>
          <a:spcPct val="0"/>
        </a:spcBef>
        <a:spcAft>
          <a:spcPct val="0"/>
        </a:spcAft>
        <a:defRPr sz="3000" b="1">
          <a:solidFill>
            <a:schemeClr val="tx1"/>
          </a:solidFill>
          <a:latin typeface="Arial"/>
          <a:ea typeface="Arial" panose="020B0604020202020204" pitchFamily="34"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ts val="600"/>
        </a:spcBef>
        <a:spcAft>
          <a:spcPts val="600"/>
        </a:spcAft>
        <a:buClr>
          <a:srgbClr val="DF4A2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ts val="600"/>
        </a:spcBef>
        <a:spcAft>
          <a:spcPts val="600"/>
        </a:spcAft>
        <a:buClr>
          <a:srgbClr val="DF4A2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ts val="600"/>
        </a:spcBef>
        <a:spcAft>
          <a:spcPts val="600"/>
        </a:spcAft>
        <a:buClr>
          <a:srgbClr val="DF4A2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152400" y="1272910"/>
            <a:ext cx="8839199" cy="5217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6" name="Rectangle 7"/>
          <p:cNvSpPr>
            <a:spLocks noGrp="1" noChangeArrowheads="1"/>
          </p:cNvSpPr>
          <p:nvPr>
            <p:ph type="title"/>
          </p:nvPr>
        </p:nvSpPr>
        <p:spPr bwMode="auto">
          <a:xfrm>
            <a:off x="0" y="0"/>
            <a:ext cx="91440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80" tIns="91440" rIns="228600" bIns="91440" numCol="1" anchor="t" anchorCtr="0" compatLnSpc="1">
            <a:prstTxWarp prst="textNoShape">
              <a:avLst/>
            </a:prstTxWarp>
            <a:spAutoFit/>
          </a:bodyPr>
          <a:lstStyle/>
          <a:p>
            <a:pPr lvl="0"/>
            <a:r>
              <a:rPr lang="en-US"/>
              <a:t>Click to edit Master title style</a:t>
            </a:r>
            <a:endParaRPr lang="en-US" dirty="0"/>
          </a:p>
        </p:txBody>
      </p:sp>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a:solidFill>
                  <a:schemeClr val="tx1"/>
                </a:solidFill>
              </a:defRPr>
            </a:lvl1pPr>
          </a:lstStyle>
          <a:p>
            <a:pPr defTabSz="914400" eaLnBrk="0" fontAlgn="base" hangingPunct="0">
              <a:spcBef>
                <a:spcPct val="0"/>
              </a:spcBef>
              <a:spcAft>
                <a:spcPct val="0"/>
              </a:spcAft>
            </a:pPr>
            <a:r>
              <a:rPr lang="en-US" dirty="0">
                <a:solidFill>
                  <a:srgbClr val="000000"/>
                </a:solidFill>
                <a:latin typeface="Arial" panose="020B0604020202020204" pitchFamily="34" charset="0"/>
                <a:ea typeface="ヒラギノ角ゴ Pro W3" charset="-128"/>
                <a:cs typeface="Arial"/>
              </a:rPr>
              <a:t>© 2017 Pearson Education, Inc.</a:t>
            </a:r>
          </a:p>
        </p:txBody>
      </p:sp>
    </p:spTree>
    <p:extLst>
      <p:ext uri="{BB962C8B-B14F-4D97-AF65-F5344CB8AC3E}">
        <p14:creationId xmlns:p14="http://schemas.microsoft.com/office/powerpoint/2010/main" val="219161144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p:hf sldNum="0" hdr="0" dt="0"/>
  <p:txStyles>
    <p:titleStyle>
      <a:lvl1pPr marL="0" indent="-450850" algn="l" rtl="0" eaLnBrk="1" fontAlgn="base" hangingPunct="1">
        <a:lnSpc>
          <a:spcPct val="90000"/>
        </a:lnSpc>
        <a:spcBef>
          <a:spcPct val="0"/>
        </a:spcBef>
        <a:spcAft>
          <a:spcPct val="0"/>
        </a:spcAft>
        <a:defRPr sz="3000" b="1">
          <a:solidFill>
            <a:schemeClr val="tx1"/>
          </a:solidFill>
          <a:latin typeface="Arial"/>
          <a:ea typeface="Arial" panose="020B0604020202020204" pitchFamily="34"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ts val="600"/>
        </a:spcBef>
        <a:spcAft>
          <a:spcPts val="600"/>
        </a:spcAft>
        <a:buClr>
          <a:srgbClr val="DF4A2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ts val="600"/>
        </a:spcBef>
        <a:spcAft>
          <a:spcPts val="600"/>
        </a:spcAft>
        <a:buClr>
          <a:srgbClr val="DF4A2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ts val="600"/>
        </a:spcBef>
        <a:spcAft>
          <a:spcPts val="600"/>
        </a:spcAft>
        <a:buClr>
          <a:srgbClr val="DF4A2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ts val="600"/>
        </a:spcBef>
        <a:spcAft>
          <a:spcPts val="600"/>
        </a:spcAft>
        <a:buClr>
          <a:srgbClr val="DF4A2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152400" y="1272910"/>
            <a:ext cx="8839199" cy="5217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6" name="Rectangle 7"/>
          <p:cNvSpPr>
            <a:spLocks noGrp="1" noChangeArrowheads="1"/>
          </p:cNvSpPr>
          <p:nvPr>
            <p:ph type="title"/>
          </p:nvPr>
        </p:nvSpPr>
        <p:spPr bwMode="auto">
          <a:xfrm>
            <a:off x="0" y="0"/>
            <a:ext cx="914400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2880" tIns="91440" rIns="228600" bIns="91440" numCol="1" anchor="t" anchorCtr="0" compatLnSpc="1">
            <a:prstTxWarp prst="textNoShape">
              <a:avLst/>
            </a:prstTxWarp>
            <a:spAutoFit/>
          </a:bodyPr>
          <a:lstStyle/>
          <a:p>
            <a:pPr lvl="0"/>
            <a:r>
              <a:rPr lang="en-US" dirty="0"/>
              <a:t>Click to edit Master title style</a:t>
            </a:r>
          </a:p>
        </p:txBody>
      </p:sp>
      <p:sp>
        <p:nvSpPr>
          <p:cNvPr id="3" name="Footer Placeholder 2"/>
          <p:cNvSpPr>
            <a:spLocks noGrp="1"/>
          </p:cNvSpPr>
          <p:nvPr>
            <p:ph type="ftr" sz="quarter" idx="3"/>
          </p:nvPr>
        </p:nvSpPr>
        <p:spPr>
          <a:xfrm>
            <a:off x="66575" y="6586347"/>
            <a:ext cx="3086100" cy="232932"/>
          </a:xfrm>
          <a:prstGeom prst="rect">
            <a:avLst/>
          </a:prstGeom>
        </p:spPr>
        <p:txBody>
          <a:bodyPr vert="horz" lIns="91440" tIns="45720" rIns="91440" bIns="45720" rtlCol="0" anchor="ctr"/>
          <a:lstStyle>
            <a:lvl1pPr algn="l">
              <a:defRPr sz="900" b="0" i="0">
                <a:solidFill>
                  <a:schemeClr val="tx1"/>
                </a:solidFill>
                <a:latin typeface="Calibri Regular" charset="0"/>
                <a:cs typeface="Calibri Regular" charset="0"/>
              </a:defRPr>
            </a:lvl1pPr>
          </a:lstStyle>
          <a:p>
            <a:pPr defTabSz="914400" eaLnBrk="0" fontAlgn="base" hangingPunct="0">
              <a:spcBef>
                <a:spcPct val="0"/>
              </a:spcBef>
              <a:spcAft>
                <a:spcPct val="0"/>
              </a:spcAft>
            </a:pPr>
            <a:r>
              <a:rPr lang="en-US" dirty="0">
                <a:solidFill>
                  <a:srgbClr val="000000"/>
                </a:solidFill>
                <a:ea typeface="ヒラギノ角ゴ Pro W3" charset="-128"/>
              </a:rPr>
              <a:t>© 2017 Pearson Education, Inc.</a:t>
            </a:r>
          </a:p>
        </p:txBody>
      </p:sp>
    </p:spTree>
    <p:extLst>
      <p:ext uri="{BB962C8B-B14F-4D97-AF65-F5344CB8AC3E}">
        <p14:creationId xmlns:p14="http://schemas.microsoft.com/office/powerpoint/2010/main" val="222175535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90" r:id="rId11"/>
  </p:sldLayoutIdLst>
  <p:hf sldNum="0" hdr="0" dt="0"/>
  <p:txStyles>
    <p:titleStyle>
      <a:lvl1pPr marL="0" indent="-450850" algn="l" rtl="0" eaLnBrk="1" fontAlgn="base" hangingPunct="1">
        <a:lnSpc>
          <a:spcPct val="90000"/>
        </a:lnSpc>
        <a:spcBef>
          <a:spcPct val="0"/>
        </a:spcBef>
        <a:spcAft>
          <a:spcPct val="0"/>
        </a:spcAft>
        <a:defRPr sz="3000" b="0" i="0">
          <a:solidFill>
            <a:schemeClr val="tx1"/>
          </a:solidFill>
          <a:latin typeface="Calibri Regular" charset="0"/>
          <a:ea typeface="Calibri Regular" charset="0"/>
          <a:cs typeface="Calibri Regular" charset="0"/>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ts val="600"/>
        </a:spcBef>
        <a:spcAft>
          <a:spcPts val="600"/>
        </a:spcAft>
        <a:buClr>
          <a:srgbClr val="DF4A20"/>
        </a:buClr>
        <a:buFont typeface="Wingdings" charset="2"/>
        <a:buChar char="§"/>
        <a:defRPr sz="2800" b="0" i="0">
          <a:solidFill>
            <a:schemeClr val="tx1"/>
          </a:solidFill>
          <a:latin typeface="Calibri Regular" charset="0"/>
          <a:ea typeface="Calibri Regular" charset="0"/>
          <a:cs typeface="Calibri Regular" charset="0"/>
        </a:defRPr>
      </a:lvl1pPr>
      <a:lvl2pPr marL="740664" indent="-283464" algn="l" rtl="0" eaLnBrk="1" fontAlgn="base" hangingPunct="1">
        <a:spcBef>
          <a:spcPts val="600"/>
        </a:spcBef>
        <a:spcAft>
          <a:spcPts val="600"/>
        </a:spcAft>
        <a:buClr>
          <a:srgbClr val="DF4A20"/>
        </a:buClr>
        <a:buFont typeface="Wingdings" charset="2"/>
        <a:buChar char="§"/>
        <a:defRPr sz="2600" b="0" i="0">
          <a:solidFill>
            <a:schemeClr val="tx1"/>
          </a:solidFill>
          <a:latin typeface="Calibri Regular" charset="0"/>
          <a:ea typeface="Calibri Regular" charset="0"/>
          <a:cs typeface="Calibri Regular" charset="0"/>
        </a:defRPr>
      </a:lvl2pPr>
      <a:lvl3pPr marL="1143000" indent="-228600" algn="l" rtl="0" eaLnBrk="1" fontAlgn="base" hangingPunct="1">
        <a:spcBef>
          <a:spcPts val="600"/>
        </a:spcBef>
        <a:spcAft>
          <a:spcPts val="600"/>
        </a:spcAft>
        <a:buClr>
          <a:srgbClr val="DF4A20"/>
        </a:buClr>
        <a:buFont typeface="Wingdings" charset="2"/>
        <a:buChar char="§"/>
        <a:defRPr sz="2400" b="0" i="0">
          <a:solidFill>
            <a:schemeClr val="tx1"/>
          </a:solidFill>
          <a:latin typeface="Calibri Regular" charset="0"/>
          <a:ea typeface="Calibri Regular" charset="0"/>
          <a:cs typeface="Calibri Regular" charset="0"/>
        </a:defRPr>
      </a:lvl3pPr>
      <a:lvl4pPr marL="1600200" indent="-228600" algn="l" rtl="0" eaLnBrk="1" fontAlgn="base" hangingPunct="1">
        <a:spcBef>
          <a:spcPts val="600"/>
        </a:spcBef>
        <a:spcAft>
          <a:spcPts val="600"/>
        </a:spcAft>
        <a:buClr>
          <a:srgbClr val="DF4A20"/>
        </a:buClr>
        <a:buFont typeface="Wingdings" charset="2"/>
        <a:buChar char="§"/>
        <a:defRPr sz="2200" b="0" i="0">
          <a:solidFill>
            <a:schemeClr val="tx1"/>
          </a:solidFill>
          <a:latin typeface="Calibri Regular" charset="0"/>
          <a:ea typeface="Calibri Regular" charset="0"/>
          <a:cs typeface="Calibri Regular" charset="0"/>
        </a:defRPr>
      </a:lvl4pPr>
      <a:lvl5pPr marL="2057400" indent="-228600" algn="l" rtl="0" eaLnBrk="1" fontAlgn="base" hangingPunct="1">
        <a:spcBef>
          <a:spcPts val="600"/>
        </a:spcBef>
        <a:spcAft>
          <a:spcPts val="600"/>
        </a:spcAft>
        <a:buClr>
          <a:srgbClr val="DF4A20"/>
        </a:buClr>
        <a:buFont typeface="Wingdings" charset="2"/>
        <a:buChar char="§"/>
        <a:defRPr sz="2200" b="0" i="0">
          <a:solidFill>
            <a:schemeClr val="tx1"/>
          </a:solidFill>
          <a:latin typeface="Calibri Regular" charset="0"/>
          <a:ea typeface="Calibri Regular" charset="0"/>
          <a:cs typeface="Calibri Regular" charset="0"/>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_01_ChromosomesCellDiv-U.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673" y="305425"/>
            <a:ext cx="9612175" cy="6156728"/>
          </a:xfrm>
          <a:prstGeom prst="rect">
            <a:avLst/>
          </a:prstGeom>
        </p:spPr>
      </p:pic>
      <p:sp>
        <p:nvSpPr>
          <p:cNvPr id="4" name="Title 1">
            <a:extLst>
              <a:ext uri="{FF2B5EF4-FFF2-40B4-BE49-F238E27FC236}">
                <a16:creationId xmlns:a16="http://schemas.microsoft.com/office/drawing/2014/main" id="{BD3273A0-AC53-854F-B48F-BA7952CB3AED}"/>
              </a:ext>
            </a:extLst>
          </p:cNvPr>
          <p:cNvSpPr>
            <a:spLocks noGrp="1"/>
          </p:cNvSpPr>
          <p:nvPr>
            <p:ph type="ctrTitle"/>
          </p:nvPr>
        </p:nvSpPr>
        <p:spPr>
          <a:xfrm>
            <a:off x="406400" y="633683"/>
            <a:ext cx="8420100" cy="434633"/>
          </a:xfrm>
        </p:spPr>
        <p:txBody>
          <a:bodyPr>
            <a:normAutofit fontScale="90000"/>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BIO10</a:t>
            </a:r>
          </a:p>
        </p:txBody>
      </p:sp>
      <p:sp>
        <p:nvSpPr>
          <p:cNvPr id="5" name="Subtitle 2">
            <a:extLst>
              <a:ext uri="{FF2B5EF4-FFF2-40B4-BE49-F238E27FC236}">
                <a16:creationId xmlns:a16="http://schemas.microsoft.com/office/drawing/2014/main" id="{BDC866A7-AD4B-9F45-B9C2-C40D85BA7593}"/>
              </a:ext>
            </a:extLst>
          </p:cNvPr>
          <p:cNvSpPr txBox="1">
            <a:spLocks/>
          </p:cNvSpPr>
          <p:nvPr/>
        </p:nvSpPr>
        <p:spPr>
          <a:xfrm>
            <a:off x="2559985" y="1396574"/>
            <a:ext cx="3423954" cy="220235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dirty="0">
                <a:solidFill>
                  <a:schemeClr val="bg1"/>
                </a:solidFill>
              </a:rPr>
              <a:t>Dr. Paul Bradley</a:t>
            </a:r>
          </a:p>
          <a:p>
            <a:r>
              <a:rPr lang="en-US" sz="3800" dirty="0">
                <a:solidFill>
                  <a:schemeClr val="bg1"/>
                </a:solidFill>
              </a:rPr>
              <a:t>Lab Into to</a:t>
            </a:r>
            <a:br>
              <a:rPr lang="en-US" sz="3800" dirty="0">
                <a:solidFill>
                  <a:schemeClr val="bg1"/>
                </a:solidFill>
              </a:rPr>
            </a:br>
            <a:r>
              <a:rPr lang="en-US" sz="3800" dirty="0">
                <a:solidFill>
                  <a:schemeClr val="bg1"/>
                </a:solidFill>
              </a:rPr>
              <a:t>Mitosis</a:t>
            </a:r>
            <a:endParaRPr lang="en-US" sz="2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71012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457200" y="-449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j-ea"/>
                <a:cs typeface="+mj-cs"/>
              </a:rPr>
              <a:t>Setting the Stage for Mitosis...</a:t>
            </a:r>
          </a:p>
        </p:txBody>
      </p:sp>
      <p:sp>
        <p:nvSpPr>
          <p:cNvPr id="17" name="Content Placeholder 2"/>
          <p:cNvSpPr>
            <a:spLocks noGrp="1"/>
          </p:cNvSpPr>
          <p:nvPr>
            <p:ph idx="1"/>
          </p:nvPr>
        </p:nvSpPr>
        <p:spPr>
          <a:xfrm>
            <a:off x="1943099" y="5626100"/>
            <a:ext cx="3322083" cy="1054099"/>
          </a:xfrm>
        </p:spPr>
        <p:txBody>
          <a:bodyPr>
            <a:normAutofit lnSpcReduction="10000"/>
          </a:bodyPr>
          <a:lstStyle/>
          <a:p>
            <a:pPr marL="0" indent="0">
              <a:buNone/>
            </a:pPr>
            <a:r>
              <a:rPr lang="en-US" dirty="0">
                <a:solidFill>
                  <a:srgbClr val="000000"/>
                </a:solidFill>
              </a:rPr>
              <a:t>Mitosis and then cytokinesis</a:t>
            </a:r>
          </a:p>
        </p:txBody>
      </p:sp>
      <p:pic>
        <p:nvPicPr>
          <p:cNvPr id="18" name="Picture 17"/>
          <p:cNvPicPr>
            <a:picLocks noChangeAspect="1"/>
          </p:cNvPicPr>
          <p:nvPr/>
        </p:nvPicPr>
        <p:blipFill>
          <a:blip r:embed="rId3"/>
          <a:stretch>
            <a:fillRect/>
          </a:stretch>
        </p:blipFill>
        <p:spPr>
          <a:xfrm>
            <a:off x="3322083" y="1607500"/>
            <a:ext cx="5706667" cy="3877824"/>
          </a:xfrm>
          <a:prstGeom prst="rect">
            <a:avLst/>
          </a:prstGeom>
        </p:spPr>
      </p:pic>
      <p:sp>
        <p:nvSpPr>
          <p:cNvPr id="5" name="Title 1">
            <a:extLst>
              <a:ext uri="{FF2B5EF4-FFF2-40B4-BE49-F238E27FC236}">
                <a16:creationId xmlns:a16="http://schemas.microsoft.com/office/drawing/2014/main" id="{8F684470-8922-6E4B-A2FC-3635B0E94CEF}"/>
              </a:ext>
            </a:extLst>
          </p:cNvPr>
          <p:cNvSpPr txBox="1">
            <a:spLocks/>
          </p:cNvSpPr>
          <p:nvPr/>
        </p:nvSpPr>
        <p:spPr>
          <a:xfrm>
            <a:off x="513442" y="1372676"/>
            <a:ext cx="2859314" cy="162197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j-ea"/>
                <a:cs typeface="+mj-cs"/>
              </a:rPr>
              <a:t>Let’s first talk about the S Phase</a:t>
            </a:r>
          </a:p>
        </p:txBody>
      </p:sp>
    </p:spTree>
    <p:extLst>
      <p:ext uri="{BB962C8B-B14F-4D97-AF65-F5344CB8AC3E}">
        <p14:creationId xmlns:p14="http://schemas.microsoft.com/office/powerpoint/2010/main" val="2020864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8664"/>
          </a:xfrm>
        </p:spPr>
        <p:txBody>
          <a:bodyPr/>
          <a:lstStyle/>
          <a:p>
            <a:pPr>
              <a:lnSpc>
                <a:spcPct val="100000"/>
              </a:lnSpc>
            </a:pPr>
            <a:r>
              <a:rPr lang="en-US" sz="3600" dirty="0"/>
              <a:t>Reminder: Base Pairing to a Template Strand</a:t>
            </a:r>
          </a:p>
        </p:txBody>
      </p:sp>
      <p:sp>
        <p:nvSpPr>
          <p:cNvPr id="4099" name="Rectangle 3"/>
          <p:cNvSpPr>
            <a:spLocks noGrp="1" noChangeArrowheads="1"/>
          </p:cNvSpPr>
          <p:nvPr>
            <p:ph idx="4294967295"/>
          </p:nvPr>
        </p:nvSpPr>
        <p:spPr>
          <a:xfrm>
            <a:off x="152400" y="980557"/>
            <a:ext cx="8991600" cy="2155825"/>
          </a:xfrm>
        </p:spPr>
        <p:txBody>
          <a:bodyPr>
            <a:normAutofit/>
          </a:bodyPr>
          <a:lstStyle/>
          <a:p>
            <a:pPr marL="0" indent="0">
              <a:buNone/>
            </a:pPr>
            <a:r>
              <a:rPr lang="en-US" sz="2800" dirty="0"/>
              <a:t>Watson and Crick’</a:t>
            </a:r>
            <a:r>
              <a:rPr lang="en-US" altLang="ja-JP" sz="2800" dirty="0"/>
              <a:t>s </a:t>
            </a:r>
            <a:r>
              <a:rPr lang="en-US" altLang="ja-JP" sz="2800" b="1" i="1" dirty="0"/>
              <a:t>semiconservative model </a:t>
            </a:r>
            <a:r>
              <a:rPr lang="en-US" altLang="ja-JP" sz="2800" dirty="0"/>
              <a:t>of replication predicts that each daughter molecule will have one old strand (</a:t>
            </a:r>
            <a:r>
              <a:rPr lang="ja-JP" altLang="en-US" sz="2800" dirty="0"/>
              <a:t>“</a:t>
            </a:r>
            <a:r>
              <a:rPr lang="en-US" altLang="ja-JP" sz="2800" dirty="0"/>
              <a:t>conserved</a:t>
            </a:r>
            <a:r>
              <a:rPr lang="ja-JP" altLang="en-US" sz="2800" dirty="0"/>
              <a:t>”</a:t>
            </a:r>
            <a:r>
              <a:rPr lang="en-US" altLang="ja-JP" sz="2800" dirty="0"/>
              <a:t> from the parent molecule) and one newly made strand</a:t>
            </a:r>
          </a:p>
        </p:txBody>
      </p:sp>
      <p:sp>
        <p:nvSpPr>
          <p:cNvPr id="4" name="Content Placeholder 3"/>
          <p:cNvSpPr txBox="1">
            <a:spLocks/>
          </p:cNvSpPr>
          <p:nvPr/>
        </p:nvSpPr>
        <p:spPr>
          <a:xfrm>
            <a:off x="365915" y="5491999"/>
            <a:ext cx="1591279" cy="582645"/>
          </a:xfrm>
          <a:prstGeom prst="rect">
            <a:avLst/>
          </a:prstGeom>
        </p:spPr>
        <p:txBody>
          <a:bodyPr/>
          <a:lstStyle>
            <a:lvl1pPr marL="347472" indent="-347472" algn="l" rtl="0" eaLnBrk="1" fontAlgn="base" hangingPunct="1">
              <a:spcBef>
                <a:spcPts val="600"/>
              </a:spcBef>
              <a:spcAft>
                <a:spcPts val="600"/>
              </a:spcAft>
              <a:buClr>
                <a:srgbClr val="DF4A20"/>
              </a:buClr>
              <a:buFont typeface="Wingdings" charset="2"/>
              <a:buChar char="§"/>
              <a:defRPr sz="2800" b="0" i="0">
                <a:solidFill>
                  <a:schemeClr val="tx1"/>
                </a:solidFill>
                <a:latin typeface="Calibri Regular" charset="0"/>
                <a:ea typeface="Calibri Regular" charset="0"/>
                <a:cs typeface="Calibri Regular" charset="0"/>
              </a:defRPr>
            </a:lvl1pPr>
            <a:lvl2pPr marL="740664" indent="-283464" algn="l" rtl="0" eaLnBrk="1" fontAlgn="base" hangingPunct="1">
              <a:spcBef>
                <a:spcPts val="600"/>
              </a:spcBef>
              <a:spcAft>
                <a:spcPts val="600"/>
              </a:spcAft>
              <a:buClr>
                <a:srgbClr val="DF4A20"/>
              </a:buClr>
              <a:buFont typeface="Wingdings" charset="2"/>
              <a:buChar char="§"/>
              <a:defRPr sz="2600" b="0" i="0">
                <a:solidFill>
                  <a:schemeClr val="tx1"/>
                </a:solidFill>
                <a:latin typeface="Calibri Regular" charset="0"/>
                <a:ea typeface="Calibri Regular" charset="0"/>
                <a:cs typeface="Calibri Regular" charset="0"/>
              </a:defRPr>
            </a:lvl2pPr>
            <a:lvl3pPr marL="1143000" indent="-228600" algn="l" rtl="0" eaLnBrk="1" fontAlgn="base" hangingPunct="1">
              <a:spcBef>
                <a:spcPts val="600"/>
              </a:spcBef>
              <a:spcAft>
                <a:spcPts val="600"/>
              </a:spcAft>
              <a:buClr>
                <a:srgbClr val="DF4A20"/>
              </a:buClr>
              <a:buFont typeface="Wingdings" charset="2"/>
              <a:buChar char="§"/>
              <a:defRPr sz="2400" b="0" i="0">
                <a:solidFill>
                  <a:schemeClr val="tx1"/>
                </a:solidFill>
                <a:latin typeface="Calibri Regular" charset="0"/>
                <a:ea typeface="Calibri Regular" charset="0"/>
                <a:cs typeface="Calibri Regular" charset="0"/>
              </a:defRPr>
            </a:lvl3pPr>
            <a:lvl4pPr marL="1600200" indent="-228600" algn="l" rtl="0" eaLnBrk="1" fontAlgn="base" hangingPunct="1">
              <a:spcBef>
                <a:spcPts val="600"/>
              </a:spcBef>
              <a:spcAft>
                <a:spcPts val="600"/>
              </a:spcAft>
              <a:buClr>
                <a:srgbClr val="DF4A20"/>
              </a:buClr>
              <a:buFont typeface="Wingdings" charset="2"/>
              <a:buChar char="§"/>
              <a:defRPr sz="2200" b="0" i="0">
                <a:solidFill>
                  <a:schemeClr val="tx1"/>
                </a:solidFill>
                <a:latin typeface="Calibri Regular" charset="0"/>
                <a:ea typeface="Calibri Regular" charset="0"/>
                <a:cs typeface="Calibri Regular" charset="0"/>
              </a:defRPr>
            </a:lvl4pPr>
            <a:lvl5pPr marL="2057400" indent="-228600" algn="l" rtl="0" eaLnBrk="1" fontAlgn="base" hangingPunct="1">
              <a:spcBef>
                <a:spcPts val="600"/>
              </a:spcBef>
              <a:spcAft>
                <a:spcPts val="600"/>
              </a:spcAft>
              <a:buClr>
                <a:srgbClr val="DF4A20"/>
              </a:buClr>
              <a:buFont typeface="Wingdings" charset="2"/>
              <a:buChar char="§"/>
              <a:defRPr sz="2200" b="0" i="0">
                <a:solidFill>
                  <a:schemeClr val="tx1"/>
                </a:solidFill>
                <a:latin typeface="Calibri Regular" charset="0"/>
                <a:ea typeface="Calibri Regular" charset="0"/>
                <a:cs typeface="Calibri Regular" charset="0"/>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a:lstStyle>
          <a:p>
            <a:pPr marL="293688" marR="0" lvl="0" indent="-293688" algn="l" defTabSz="914400" rtl="0" eaLnBrk="1" fontAlgn="base" latinLnBrk="0" hangingPunct="1">
              <a:lnSpc>
                <a:spcPct val="100000"/>
              </a:lnSpc>
              <a:spcBef>
                <a:spcPts val="600"/>
              </a:spcBef>
              <a:spcAft>
                <a:spcPts val="600"/>
              </a:spcAft>
              <a:buClrTx/>
              <a:buSzTx/>
              <a:buFont typeface="+mj-lt"/>
              <a:buAutoNum type="alphaLcParenR"/>
              <a:tabLst/>
              <a:defRPr/>
            </a:pPr>
            <a:r>
              <a:rPr kumimoji="0" lang="en-US" sz="1800" b="0" i="0" u="none" strike="noStrike" kern="0" cap="none" spc="0" normalizeH="0" baseline="0" noProof="0">
                <a:ln>
                  <a:noFill/>
                </a:ln>
                <a:solidFill>
                  <a:srgbClr val="000000"/>
                </a:solidFill>
                <a:effectLst/>
                <a:uLnTx/>
                <a:uFillTx/>
                <a:latin typeface="Calibri Regular" charset="0"/>
              </a:rPr>
              <a:t>Parental</a:t>
            </a:r>
            <a:br>
              <a:rPr kumimoji="0" lang="en-US" sz="1800" b="0" i="0" u="none" strike="noStrike" kern="0" cap="none" spc="0" normalizeH="0" baseline="0" noProof="0">
                <a:ln>
                  <a:noFill/>
                </a:ln>
                <a:solidFill>
                  <a:srgbClr val="000000"/>
                </a:solidFill>
                <a:effectLst/>
                <a:uLnTx/>
                <a:uFillTx/>
                <a:latin typeface="Calibri Regular" charset="0"/>
              </a:rPr>
            </a:br>
            <a:r>
              <a:rPr kumimoji="0" lang="en-US" sz="1800" b="0" i="0" u="none" strike="noStrike" kern="0" cap="none" spc="0" normalizeH="0" baseline="0" noProof="0">
                <a:ln>
                  <a:noFill/>
                </a:ln>
                <a:solidFill>
                  <a:srgbClr val="000000"/>
                </a:solidFill>
                <a:effectLst/>
                <a:uLnTx/>
                <a:uFillTx/>
                <a:latin typeface="Calibri Regular" charset="0"/>
              </a:rPr>
              <a:t>molecule</a:t>
            </a:r>
            <a:endParaRPr kumimoji="0" lang="en-US" sz="1800" b="0" i="0" u="none" strike="noStrike" kern="0" cap="none" spc="0" normalizeH="0" baseline="0" noProof="0" dirty="0">
              <a:ln>
                <a:noFill/>
              </a:ln>
              <a:solidFill>
                <a:srgbClr val="000000"/>
              </a:solidFill>
              <a:effectLst/>
              <a:uLnTx/>
              <a:uFillTx/>
              <a:latin typeface="Calibri Regular" charset="0"/>
            </a:endParaRPr>
          </a:p>
        </p:txBody>
      </p:sp>
      <p:pic>
        <p:nvPicPr>
          <p:cNvPr id="5" name="Picture 4" descr="There are two strands, with complementary base pairs. On one strand pairs with T on the other strand, while C on one strand pairs with G on the other strand."/>
          <p:cNvPicPr>
            <a:picLocks noChangeAspect="1"/>
          </p:cNvPicPr>
          <p:nvPr/>
        </p:nvPicPr>
        <p:blipFill>
          <a:blip r:embed="rId3"/>
          <a:stretch>
            <a:fillRect/>
          </a:stretch>
        </p:blipFill>
        <p:spPr>
          <a:xfrm>
            <a:off x="458570" y="3041941"/>
            <a:ext cx="1552575" cy="2276475"/>
          </a:xfrm>
          <a:prstGeom prst="rect">
            <a:avLst/>
          </a:prstGeom>
        </p:spPr>
      </p:pic>
      <p:sp>
        <p:nvSpPr>
          <p:cNvPr id="6" name="Content Placeholder 5"/>
          <p:cNvSpPr txBox="1">
            <a:spLocks/>
          </p:cNvSpPr>
          <p:nvPr/>
        </p:nvSpPr>
        <p:spPr>
          <a:xfrm>
            <a:off x="2668655" y="5498929"/>
            <a:ext cx="2512171" cy="921327"/>
          </a:xfrm>
          <a:prstGeom prst="rect">
            <a:avLst/>
          </a:prstGeom>
        </p:spPr>
        <p:txBody>
          <a:bodyPr/>
          <a:lstStyle>
            <a:lvl1pPr marL="347472" indent="-347472" algn="l" rtl="0" eaLnBrk="1" fontAlgn="base" hangingPunct="1">
              <a:spcBef>
                <a:spcPts val="600"/>
              </a:spcBef>
              <a:spcAft>
                <a:spcPts val="600"/>
              </a:spcAft>
              <a:buClr>
                <a:srgbClr val="DF4A20"/>
              </a:buClr>
              <a:buFont typeface="Wingdings" charset="2"/>
              <a:buChar char="§"/>
              <a:defRPr sz="2800" b="0" i="0">
                <a:solidFill>
                  <a:schemeClr val="tx1"/>
                </a:solidFill>
                <a:latin typeface="Calibri Regular" charset="0"/>
                <a:ea typeface="Calibri Regular" charset="0"/>
                <a:cs typeface="Calibri Regular" charset="0"/>
              </a:defRPr>
            </a:lvl1pPr>
            <a:lvl2pPr marL="740664" indent="-283464" algn="l" rtl="0" eaLnBrk="1" fontAlgn="base" hangingPunct="1">
              <a:spcBef>
                <a:spcPts val="600"/>
              </a:spcBef>
              <a:spcAft>
                <a:spcPts val="600"/>
              </a:spcAft>
              <a:buClr>
                <a:srgbClr val="DF4A20"/>
              </a:buClr>
              <a:buFont typeface="Wingdings" charset="2"/>
              <a:buChar char="§"/>
              <a:defRPr sz="2600" b="0" i="0">
                <a:solidFill>
                  <a:schemeClr val="tx1"/>
                </a:solidFill>
                <a:latin typeface="Calibri Regular" charset="0"/>
                <a:ea typeface="Calibri Regular" charset="0"/>
                <a:cs typeface="Calibri Regular" charset="0"/>
              </a:defRPr>
            </a:lvl2pPr>
            <a:lvl3pPr marL="1143000" indent="-228600" algn="l" rtl="0" eaLnBrk="1" fontAlgn="base" hangingPunct="1">
              <a:spcBef>
                <a:spcPts val="600"/>
              </a:spcBef>
              <a:spcAft>
                <a:spcPts val="600"/>
              </a:spcAft>
              <a:buClr>
                <a:srgbClr val="DF4A20"/>
              </a:buClr>
              <a:buFont typeface="Wingdings" charset="2"/>
              <a:buChar char="§"/>
              <a:defRPr sz="2400" b="0" i="0">
                <a:solidFill>
                  <a:schemeClr val="tx1"/>
                </a:solidFill>
                <a:latin typeface="Calibri Regular" charset="0"/>
                <a:ea typeface="Calibri Regular" charset="0"/>
                <a:cs typeface="Calibri Regular" charset="0"/>
              </a:defRPr>
            </a:lvl3pPr>
            <a:lvl4pPr marL="1600200" indent="-228600" algn="l" rtl="0" eaLnBrk="1" fontAlgn="base" hangingPunct="1">
              <a:spcBef>
                <a:spcPts val="600"/>
              </a:spcBef>
              <a:spcAft>
                <a:spcPts val="600"/>
              </a:spcAft>
              <a:buClr>
                <a:srgbClr val="DF4A20"/>
              </a:buClr>
              <a:buFont typeface="Wingdings" charset="2"/>
              <a:buChar char="§"/>
              <a:defRPr sz="2200" b="0" i="0">
                <a:solidFill>
                  <a:schemeClr val="tx1"/>
                </a:solidFill>
                <a:latin typeface="Calibri Regular" charset="0"/>
                <a:ea typeface="Calibri Regular" charset="0"/>
                <a:cs typeface="Calibri Regular" charset="0"/>
              </a:defRPr>
            </a:lvl4pPr>
            <a:lvl5pPr marL="2057400" indent="-228600" algn="l" rtl="0" eaLnBrk="1" fontAlgn="base" hangingPunct="1">
              <a:spcBef>
                <a:spcPts val="600"/>
              </a:spcBef>
              <a:spcAft>
                <a:spcPts val="600"/>
              </a:spcAft>
              <a:buClr>
                <a:srgbClr val="DF4A20"/>
              </a:buClr>
              <a:buFont typeface="Wingdings" charset="2"/>
              <a:buChar char="§"/>
              <a:defRPr sz="2200" b="0" i="0">
                <a:solidFill>
                  <a:schemeClr val="tx1"/>
                </a:solidFill>
                <a:latin typeface="Calibri Regular" charset="0"/>
                <a:ea typeface="Calibri Regular" charset="0"/>
                <a:cs typeface="Calibri Regular" charset="0"/>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a:lstStyle>
          <a:p>
            <a:pPr marL="293688" marR="0" lvl="0" indent="-293688" algn="l" defTabSz="914400" rtl="0" eaLnBrk="1" fontAlgn="base" latinLnBrk="0" hangingPunct="1">
              <a:lnSpc>
                <a:spcPct val="100000"/>
              </a:lnSpc>
              <a:spcBef>
                <a:spcPts val="0"/>
              </a:spcBef>
              <a:spcAft>
                <a:spcPts val="0"/>
              </a:spcAft>
              <a:buClrTx/>
              <a:buSzTx/>
              <a:buFont typeface="+mj-lt"/>
              <a:buAutoNum type="alphaLcParenR" startAt="2"/>
              <a:tabLst/>
              <a:defRPr/>
            </a:pPr>
            <a:r>
              <a:rPr kumimoji="0" lang="en-US" sz="1800" b="0" i="0" u="none" strike="noStrike" kern="0" cap="none" spc="0" normalizeH="0" baseline="0" noProof="0">
                <a:ln>
                  <a:noFill/>
                </a:ln>
                <a:solidFill>
                  <a:srgbClr val="000000"/>
                </a:solidFill>
                <a:effectLst/>
                <a:uLnTx/>
                <a:uFillTx/>
                <a:latin typeface="Calibri Regular" charset="0"/>
              </a:rPr>
              <a:t>Separation of</a:t>
            </a:r>
            <a:br>
              <a:rPr kumimoji="0" lang="en-US" sz="1800" b="0" i="0" u="none" strike="noStrike" kern="0" cap="none" spc="0" normalizeH="0" baseline="0" noProof="0">
                <a:ln>
                  <a:noFill/>
                </a:ln>
                <a:solidFill>
                  <a:srgbClr val="000000"/>
                </a:solidFill>
                <a:effectLst/>
                <a:uLnTx/>
                <a:uFillTx/>
                <a:latin typeface="Calibri Regular" charset="0"/>
              </a:rPr>
            </a:br>
            <a:r>
              <a:rPr kumimoji="0" lang="en-US" sz="1800" b="0" i="0" u="none" strike="noStrike" kern="0" cap="none" spc="0" normalizeH="0" baseline="0" noProof="0">
                <a:ln>
                  <a:noFill/>
                </a:ln>
                <a:solidFill>
                  <a:srgbClr val="000000"/>
                </a:solidFill>
                <a:effectLst/>
                <a:uLnTx/>
                <a:uFillTx/>
                <a:latin typeface="Calibri Regular" charset="0"/>
              </a:rPr>
              <a:t>parental strands</a:t>
            </a:r>
            <a:br>
              <a:rPr kumimoji="0" lang="en-US" sz="1800" b="0" i="0" u="none" strike="noStrike" kern="0" cap="none" spc="0" normalizeH="0" baseline="0" noProof="0">
                <a:ln>
                  <a:noFill/>
                </a:ln>
                <a:solidFill>
                  <a:srgbClr val="000000"/>
                </a:solidFill>
                <a:effectLst/>
                <a:uLnTx/>
                <a:uFillTx/>
                <a:latin typeface="Calibri Regular" charset="0"/>
              </a:rPr>
            </a:br>
            <a:r>
              <a:rPr kumimoji="0" lang="en-US" sz="1800" b="0" i="0" u="none" strike="noStrike" kern="0" cap="none" spc="0" normalizeH="0" baseline="0" noProof="0">
                <a:ln>
                  <a:noFill/>
                </a:ln>
                <a:solidFill>
                  <a:srgbClr val="000000"/>
                </a:solidFill>
                <a:effectLst/>
                <a:uLnTx/>
                <a:uFillTx/>
                <a:latin typeface="Calibri Regular" charset="0"/>
              </a:rPr>
              <a:t>into templates</a:t>
            </a:r>
            <a:endParaRPr kumimoji="0" lang="en-US" sz="1800" b="0" i="0" u="none" strike="noStrike" kern="0" cap="none" spc="0" normalizeH="0" baseline="0" noProof="0" dirty="0">
              <a:ln>
                <a:noFill/>
              </a:ln>
              <a:solidFill>
                <a:srgbClr val="000000"/>
              </a:solidFill>
              <a:effectLst/>
              <a:uLnTx/>
              <a:uFillTx/>
              <a:latin typeface="Calibri Regular" charset="0"/>
            </a:endParaRPr>
          </a:p>
        </p:txBody>
      </p:sp>
      <p:pic>
        <p:nvPicPr>
          <p:cNvPr id="7" name="Picture 6" descr="The two strands of DNA separate, into two molecules."/>
          <p:cNvPicPr>
            <a:picLocks noChangeAspect="1"/>
          </p:cNvPicPr>
          <p:nvPr/>
        </p:nvPicPr>
        <p:blipFill>
          <a:blip r:embed="rId4"/>
          <a:stretch>
            <a:fillRect/>
          </a:stretch>
        </p:blipFill>
        <p:spPr>
          <a:xfrm>
            <a:off x="2682176" y="2971800"/>
            <a:ext cx="2381250" cy="2324100"/>
          </a:xfrm>
          <a:prstGeom prst="rect">
            <a:avLst/>
          </a:prstGeom>
        </p:spPr>
      </p:pic>
      <p:sp>
        <p:nvSpPr>
          <p:cNvPr id="8" name="Content Placeholder 7"/>
          <p:cNvSpPr txBox="1">
            <a:spLocks/>
          </p:cNvSpPr>
          <p:nvPr/>
        </p:nvSpPr>
        <p:spPr>
          <a:xfrm>
            <a:off x="5894606" y="5500752"/>
            <a:ext cx="3128212" cy="922020"/>
          </a:xfrm>
          <a:prstGeom prst="rect">
            <a:avLst/>
          </a:prstGeom>
        </p:spPr>
        <p:txBody>
          <a:bodyPr/>
          <a:lstStyle>
            <a:lvl1pPr marL="347472" indent="-347472" algn="l" rtl="0" eaLnBrk="1" fontAlgn="base" hangingPunct="1">
              <a:spcBef>
                <a:spcPts val="600"/>
              </a:spcBef>
              <a:spcAft>
                <a:spcPts val="600"/>
              </a:spcAft>
              <a:buClr>
                <a:srgbClr val="DF4A20"/>
              </a:buClr>
              <a:buFont typeface="Wingdings" charset="2"/>
              <a:buChar char="§"/>
              <a:defRPr sz="2800" b="0" i="0">
                <a:solidFill>
                  <a:schemeClr val="tx1"/>
                </a:solidFill>
                <a:latin typeface="Calibri Regular" charset="0"/>
                <a:ea typeface="Calibri Regular" charset="0"/>
                <a:cs typeface="Calibri Regular" charset="0"/>
              </a:defRPr>
            </a:lvl1pPr>
            <a:lvl2pPr marL="740664" indent="-283464" algn="l" rtl="0" eaLnBrk="1" fontAlgn="base" hangingPunct="1">
              <a:spcBef>
                <a:spcPts val="600"/>
              </a:spcBef>
              <a:spcAft>
                <a:spcPts val="600"/>
              </a:spcAft>
              <a:buClr>
                <a:srgbClr val="DF4A20"/>
              </a:buClr>
              <a:buFont typeface="Wingdings" charset="2"/>
              <a:buChar char="§"/>
              <a:defRPr sz="2600" b="0" i="0">
                <a:solidFill>
                  <a:schemeClr val="tx1"/>
                </a:solidFill>
                <a:latin typeface="Calibri Regular" charset="0"/>
                <a:ea typeface="Calibri Regular" charset="0"/>
                <a:cs typeface="Calibri Regular" charset="0"/>
              </a:defRPr>
            </a:lvl2pPr>
            <a:lvl3pPr marL="1143000" indent="-228600" algn="l" rtl="0" eaLnBrk="1" fontAlgn="base" hangingPunct="1">
              <a:spcBef>
                <a:spcPts val="600"/>
              </a:spcBef>
              <a:spcAft>
                <a:spcPts val="600"/>
              </a:spcAft>
              <a:buClr>
                <a:srgbClr val="DF4A20"/>
              </a:buClr>
              <a:buFont typeface="Wingdings" charset="2"/>
              <a:buChar char="§"/>
              <a:defRPr sz="2400" b="0" i="0">
                <a:solidFill>
                  <a:schemeClr val="tx1"/>
                </a:solidFill>
                <a:latin typeface="Calibri Regular" charset="0"/>
                <a:ea typeface="Calibri Regular" charset="0"/>
                <a:cs typeface="Calibri Regular" charset="0"/>
              </a:defRPr>
            </a:lvl3pPr>
            <a:lvl4pPr marL="1600200" indent="-228600" algn="l" rtl="0" eaLnBrk="1" fontAlgn="base" hangingPunct="1">
              <a:spcBef>
                <a:spcPts val="600"/>
              </a:spcBef>
              <a:spcAft>
                <a:spcPts val="600"/>
              </a:spcAft>
              <a:buClr>
                <a:srgbClr val="DF4A20"/>
              </a:buClr>
              <a:buFont typeface="Wingdings" charset="2"/>
              <a:buChar char="§"/>
              <a:defRPr sz="2200" b="0" i="0">
                <a:solidFill>
                  <a:schemeClr val="tx1"/>
                </a:solidFill>
                <a:latin typeface="Calibri Regular" charset="0"/>
                <a:ea typeface="Calibri Regular" charset="0"/>
                <a:cs typeface="Calibri Regular" charset="0"/>
              </a:defRPr>
            </a:lvl4pPr>
            <a:lvl5pPr marL="2057400" indent="-228600" algn="l" rtl="0" eaLnBrk="1" fontAlgn="base" hangingPunct="1">
              <a:spcBef>
                <a:spcPts val="600"/>
              </a:spcBef>
              <a:spcAft>
                <a:spcPts val="600"/>
              </a:spcAft>
              <a:buClr>
                <a:srgbClr val="DF4A20"/>
              </a:buClr>
              <a:buFont typeface="Wingdings" charset="2"/>
              <a:buChar char="§"/>
              <a:defRPr sz="2200" b="0" i="0">
                <a:solidFill>
                  <a:schemeClr val="tx1"/>
                </a:solidFill>
                <a:latin typeface="Calibri Regular" charset="0"/>
                <a:ea typeface="Calibri Regular" charset="0"/>
                <a:cs typeface="Calibri Regular" charset="0"/>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a:lstStyle>
          <a:p>
            <a:pPr marL="293688" marR="0" lvl="0" indent="-293688" algn="l" defTabSz="914400" rtl="0" eaLnBrk="1" fontAlgn="base" latinLnBrk="0" hangingPunct="1">
              <a:lnSpc>
                <a:spcPct val="100000"/>
              </a:lnSpc>
              <a:spcBef>
                <a:spcPts val="0"/>
              </a:spcBef>
              <a:spcAft>
                <a:spcPts val="0"/>
              </a:spcAft>
              <a:buClrTx/>
              <a:buSzTx/>
              <a:buFont typeface="+mj-lt"/>
              <a:buAutoNum type="alphaLcParenR" startAt="3"/>
              <a:tabLst/>
              <a:defRPr/>
            </a:pPr>
            <a:r>
              <a:rPr kumimoji="0" lang="en-US" sz="1800" b="0" i="0" u="none" strike="noStrike" kern="0" cap="none" spc="0" normalizeH="0" baseline="0" noProof="0">
                <a:ln>
                  <a:noFill/>
                </a:ln>
                <a:solidFill>
                  <a:srgbClr val="000000"/>
                </a:solidFill>
                <a:effectLst/>
                <a:uLnTx/>
                <a:uFillTx/>
                <a:latin typeface="Calibri Regular" charset="0"/>
              </a:rPr>
              <a:t>Formation of new</a:t>
            </a:r>
            <a:br>
              <a:rPr kumimoji="0" lang="en-US" sz="1800" b="0" i="0" u="none" strike="noStrike" kern="0" cap="none" spc="0" normalizeH="0" baseline="0" noProof="0">
                <a:ln>
                  <a:noFill/>
                </a:ln>
                <a:solidFill>
                  <a:srgbClr val="000000"/>
                </a:solidFill>
                <a:effectLst/>
                <a:uLnTx/>
                <a:uFillTx/>
                <a:latin typeface="Calibri Regular" charset="0"/>
              </a:rPr>
            </a:br>
            <a:r>
              <a:rPr kumimoji="0" lang="en-US" sz="1800" b="0" i="0" u="none" strike="noStrike" kern="0" cap="none" spc="0" normalizeH="0" baseline="0" noProof="0">
                <a:ln>
                  <a:noFill/>
                </a:ln>
                <a:solidFill>
                  <a:srgbClr val="000000"/>
                </a:solidFill>
                <a:effectLst/>
                <a:uLnTx/>
                <a:uFillTx/>
                <a:latin typeface="Calibri Regular" charset="0"/>
              </a:rPr>
              <a:t>strands complementary</a:t>
            </a:r>
            <a:br>
              <a:rPr kumimoji="0" lang="en-US" sz="1800" b="0" i="0" u="none" strike="noStrike" kern="0" cap="none" spc="0" normalizeH="0" baseline="0" noProof="0">
                <a:ln>
                  <a:noFill/>
                </a:ln>
                <a:solidFill>
                  <a:srgbClr val="000000"/>
                </a:solidFill>
                <a:effectLst/>
                <a:uLnTx/>
                <a:uFillTx/>
                <a:latin typeface="Calibri Regular" charset="0"/>
              </a:rPr>
            </a:br>
            <a:r>
              <a:rPr kumimoji="0" lang="en-US" sz="1800" b="0" i="0" u="none" strike="noStrike" kern="0" cap="none" spc="0" normalizeH="0" baseline="0" noProof="0">
                <a:ln>
                  <a:noFill/>
                </a:ln>
                <a:solidFill>
                  <a:srgbClr val="000000"/>
                </a:solidFill>
                <a:effectLst/>
                <a:uLnTx/>
                <a:uFillTx/>
                <a:latin typeface="Calibri Regular" charset="0"/>
              </a:rPr>
              <a:t>to template strands</a:t>
            </a:r>
            <a:endParaRPr kumimoji="0" lang="en-US" sz="1800" b="0" i="0" u="none" strike="noStrike" kern="0" cap="none" spc="0" normalizeH="0" baseline="0" noProof="0" dirty="0">
              <a:ln>
                <a:noFill/>
              </a:ln>
              <a:solidFill>
                <a:srgbClr val="000000"/>
              </a:solidFill>
              <a:effectLst/>
              <a:uLnTx/>
              <a:uFillTx/>
              <a:latin typeface="Calibri Regular" charset="0"/>
            </a:endParaRPr>
          </a:p>
        </p:txBody>
      </p:sp>
      <p:pic>
        <p:nvPicPr>
          <p:cNvPr id="9" name="Picture 8" descr="Each strand from the original parent molecule has a new strand, with complementary base pairs. There are now two molecule of DNA with the same structure and sequence as the original parent DNA molecule."/>
          <p:cNvPicPr>
            <a:picLocks noChangeAspect="1"/>
          </p:cNvPicPr>
          <p:nvPr/>
        </p:nvPicPr>
        <p:blipFill>
          <a:blip r:embed="rId5"/>
          <a:stretch>
            <a:fillRect/>
          </a:stretch>
        </p:blipFill>
        <p:spPr>
          <a:xfrm>
            <a:off x="5616377" y="3025894"/>
            <a:ext cx="3209925" cy="2286000"/>
          </a:xfrm>
          <a:prstGeom prst="rect">
            <a:avLst/>
          </a:prstGeom>
        </p:spPr>
      </p:pic>
      <p:sp>
        <p:nvSpPr>
          <p:cNvPr id="10" name="Title 1">
            <a:extLst>
              <a:ext uri="{FF2B5EF4-FFF2-40B4-BE49-F238E27FC236}">
                <a16:creationId xmlns:a16="http://schemas.microsoft.com/office/drawing/2014/main" id="{A0EE3492-0D31-FC49-B9E2-B783B2714066}"/>
              </a:ext>
            </a:extLst>
          </p:cNvPr>
          <p:cNvSpPr txBox="1">
            <a:spLocks/>
          </p:cNvSpPr>
          <p:nvPr/>
        </p:nvSpPr>
        <p:spPr>
          <a:xfrm>
            <a:off x="7257" y="6420256"/>
            <a:ext cx="9144000" cy="393052"/>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chemeClr val="accent6"/>
                </a:solidFill>
              </a:rPr>
              <a:t>This all happens in the S Phase</a:t>
            </a:r>
          </a:p>
        </p:txBody>
      </p:sp>
    </p:spTree>
    <p:extLst>
      <p:ext uri="{BB962C8B-B14F-4D97-AF65-F5344CB8AC3E}">
        <p14:creationId xmlns:p14="http://schemas.microsoft.com/office/powerpoint/2010/main" val="3103967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61685" y="1519112"/>
            <a:ext cx="3407744" cy="538288"/>
          </a:xfrm>
        </p:spPr>
        <p:txBody>
          <a:bodyPr>
            <a:noAutofit/>
          </a:bodyPr>
          <a:lstStyle/>
          <a:p>
            <a:pPr marL="228600" indent="-228600">
              <a:buFont typeface="+mj-lt"/>
              <a:buAutoNum type="alphaLcParenR"/>
            </a:pPr>
            <a:r>
              <a:rPr lang="en-US" sz="1400" b="1" dirty="0">
                <a:solidFill>
                  <a:srgbClr val="000000"/>
                </a:solidFill>
              </a:rPr>
              <a:t>Origin of replication in an </a:t>
            </a:r>
            <a:r>
              <a:rPr lang="en-US" sz="1400" b="1" i="1" dirty="0">
                <a:solidFill>
                  <a:srgbClr val="000000"/>
                </a:solidFill>
              </a:rPr>
              <a:t>E. coli </a:t>
            </a:r>
            <a:r>
              <a:rPr lang="en-US" sz="1400" b="1" dirty="0">
                <a:solidFill>
                  <a:srgbClr val="000000"/>
                </a:solidFill>
              </a:rPr>
              <a:t>cell</a:t>
            </a:r>
          </a:p>
        </p:txBody>
      </p:sp>
      <p:pic>
        <p:nvPicPr>
          <p:cNvPr id="57" name="Picture 56" descr="A circular, double stranded bacterial chromosome is shown. The origin of replication, a point in the chromosome, is highlighted. The double stranded DNA separates into two single strands beginning at the origin of replication. The original strands are labeled the parent (or template) strand. Using the parent strands as a template daughter (new) strands are made. The new DNA strands replicate in both directions from the origin of replication. The double strand divides into single strands, with the point where the strands divide labeled the replication fork. The section of duplicating DNA is labeled the replication bubble. The parental chromosomes continue to separate while new DNA is produced, until two daughter DNA bacterial chromosomes are produced. Each has one strand from the parental template, and one new strand from the daughter strand. There is a TEM of the bacterial chromosome, showing the separation of the chromosome and replication forks, with 0.5 µm scale is used for reference."/>
          <p:cNvPicPr>
            <a:picLocks noChangeAspect="1"/>
          </p:cNvPicPr>
          <p:nvPr/>
        </p:nvPicPr>
        <p:blipFill>
          <a:blip r:embed="rId3"/>
          <a:stretch>
            <a:fillRect/>
          </a:stretch>
        </p:blipFill>
        <p:spPr>
          <a:xfrm>
            <a:off x="443844" y="2170644"/>
            <a:ext cx="4409916" cy="4687356"/>
          </a:xfrm>
          <a:prstGeom prst="rect">
            <a:avLst/>
          </a:prstGeom>
        </p:spPr>
      </p:pic>
      <p:sp>
        <p:nvSpPr>
          <p:cNvPr id="4" name="Content Placeholder 3"/>
          <p:cNvSpPr>
            <a:spLocks noGrp="1"/>
          </p:cNvSpPr>
          <p:nvPr>
            <p:ph sz="quarter" idx="11"/>
          </p:nvPr>
        </p:nvSpPr>
        <p:spPr>
          <a:xfrm>
            <a:off x="5187584" y="1478281"/>
            <a:ext cx="3727816" cy="45719"/>
          </a:xfrm>
        </p:spPr>
        <p:txBody>
          <a:bodyPr>
            <a:noAutofit/>
          </a:bodyPr>
          <a:lstStyle/>
          <a:p>
            <a:pPr marL="228600" indent="-228600">
              <a:buFont typeface="+mj-lt"/>
              <a:buAutoNum type="alphaLcParenR" startAt="2"/>
            </a:pPr>
            <a:r>
              <a:rPr lang="en-US" sz="1400" b="1" dirty="0">
                <a:solidFill>
                  <a:srgbClr val="000000"/>
                </a:solidFill>
              </a:rPr>
              <a:t>Origins of replication in a eukaryotic cell</a:t>
            </a:r>
          </a:p>
        </p:txBody>
      </p:sp>
      <p:pic>
        <p:nvPicPr>
          <p:cNvPr id="58" name="Picture 57" descr="A Eukaryotic chromosome is shown, which is a single straight strand. There are multiple origins of replication along the length of the chromosome. The double stranded DNA molecule separates into two single strands at each origin of replication. At these points, daughter strands are produced. The section of chromosome where the parental strand has separated is labeled the bubble, and the point where the DNA is separating is labeled the replication fork. The double stranded parental DNA continues to separate, and the new daughter DNA continues to extend along the parental DNA. Finally, the parental DNA is completely separated and two daughter DNA molecules are formed. Each has one strand from the parental DNA molecule and one newly formed strand. A TEM of the eukaryotic chromosome shows the dividing double stranded DNA, with 0.5 µm scale is used for reference."/>
          <p:cNvPicPr>
            <a:picLocks noChangeAspect="1"/>
          </p:cNvPicPr>
          <p:nvPr/>
        </p:nvPicPr>
        <p:blipFill>
          <a:blip r:embed="rId4"/>
          <a:stretch>
            <a:fillRect/>
          </a:stretch>
        </p:blipFill>
        <p:spPr>
          <a:xfrm>
            <a:off x="5095755" y="2131758"/>
            <a:ext cx="3571729" cy="4686237"/>
          </a:xfrm>
          <a:prstGeom prst="rect">
            <a:avLst/>
          </a:prstGeom>
        </p:spPr>
      </p:pic>
      <p:sp>
        <p:nvSpPr>
          <p:cNvPr id="6" name="Rectangle 5"/>
          <p:cNvSpPr/>
          <p:nvPr/>
        </p:nvSpPr>
        <p:spPr>
          <a:xfrm>
            <a:off x="110836" y="0"/>
            <a:ext cx="9033164" cy="138499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charset="0"/>
                <a:ea typeface="Calibri" charset="0"/>
                <a:cs typeface="Calibri" charset="0"/>
              </a:rPr>
              <a:t>Replication begins at sites called </a:t>
            </a:r>
            <a:r>
              <a:rPr kumimoji="0" lang="en-US" sz="2800" b="1" i="1" u="none" strike="noStrike" kern="1200" cap="none" spc="0" normalizeH="0" baseline="0" noProof="0" dirty="0">
                <a:ln>
                  <a:noFill/>
                </a:ln>
                <a:solidFill>
                  <a:srgbClr val="000000"/>
                </a:solidFill>
                <a:effectLst/>
                <a:uLnTx/>
                <a:uFillTx/>
                <a:latin typeface="Calibri" charset="0"/>
                <a:ea typeface="Calibri" charset="0"/>
                <a:cs typeface="Calibri" charset="0"/>
              </a:rPr>
              <a:t>origins of replication</a:t>
            </a:r>
            <a:r>
              <a:rPr kumimoji="0" lang="en-US" sz="2800" b="0" i="0" u="none" strike="noStrike" kern="1200" cap="none" spc="0" normalizeH="0" baseline="0" noProof="0" dirty="0">
                <a:ln>
                  <a:noFill/>
                </a:ln>
                <a:solidFill>
                  <a:srgbClr val="000000"/>
                </a:solidFill>
                <a:effectLst/>
                <a:uLnTx/>
                <a:uFillTx/>
                <a:latin typeface="Calibri" charset="0"/>
                <a:ea typeface="Calibri" charset="0"/>
                <a:cs typeface="Calibri" charset="0"/>
              </a:rPr>
              <a:t>, where the two DNA strands </a:t>
            </a:r>
            <a:r>
              <a:rPr kumimoji="0" lang="en-US" sz="2800" b="0" i="0" u="none" strike="noStrike" kern="1200" cap="none" spc="0" normalizeH="0" baseline="0" noProof="0">
                <a:ln>
                  <a:noFill/>
                </a:ln>
                <a:solidFill>
                  <a:srgbClr val="000000"/>
                </a:solidFill>
                <a:effectLst/>
                <a:uLnTx/>
                <a:uFillTx/>
                <a:latin typeface="Calibri" charset="0"/>
                <a:ea typeface="Calibri" charset="0"/>
                <a:cs typeface="Calibri" charset="0"/>
              </a:rPr>
              <a:t>are separated, and</a:t>
            </a:r>
            <a:r>
              <a:rPr kumimoji="0" lang="en-US" altLang="ja-JP" sz="2800" b="0" i="0" u="none" strike="noStrike" kern="1200" cap="none" spc="0" normalizeH="0" baseline="0" noProof="0">
                <a:ln>
                  <a:noFill/>
                </a:ln>
                <a:solidFill>
                  <a:srgbClr val="000000"/>
                </a:solidFill>
                <a:effectLst/>
                <a:uLnTx/>
                <a:uFillTx/>
                <a:latin typeface="Calibri" charset="0"/>
                <a:ea typeface="Calibri" charset="0"/>
                <a:cs typeface="Calibri" charset="0"/>
              </a:rPr>
              <a:t> </a:t>
            </a:r>
            <a:r>
              <a:rPr kumimoji="0" lang="en-US" altLang="ja-JP" sz="2800" b="0" i="0" u="none" strike="noStrike" kern="1200" cap="none" spc="0" normalizeH="0" baseline="0" noProof="0" dirty="0">
                <a:ln>
                  <a:noFill/>
                </a:ln>
                <a:solidFill>
                  <a:srgbClr val="000000"/>
                </a:solidFill>
                <a:effectLst/>
                <a:uLnTx/>
                <a:uFillTx/>
                <a:latin typeface="Calibri" charset="0"/>
                <a:ea typeface="Calibri" charset="0"/>
                <a:cs typeface="Calibri" charset="0"/>
              </a:rPr>
              <a:t>then proceeds in </a:t>
            </a:r>
            <a:r>
              <a:rPr kumimoji="0" lang="en-US" altLang="ja-JP" sz="2800" b="1" i="1" u="none" strike="noStrike" kern="1200" cap="none" spc="0" normalizeH="0" baseline="0" noProof="0" dirty="0">
                <a:ln>
                  <a:noFill/>
                </a:ln>
                <a:solidFill>
                  <a:srgbClr val="000000"/>
                </a:solidFill>
                <a:effectLst/>
                <a:uLnTx/>
                <a:uFillTx/>
                <a:latin typeface="Calibri" charset="0"/>
                <a:ea typeface="Calibri" charset="0"/>
                <a:cs typeface="Calibri" charset="0"/>
              </a:rPr>
              <a:t>both directions</a:t>
            </a:r>
          </a:p>
        </p:txBody>
      </p:sp>
    </p:spTree>
    <p:extLst>
      <p:ext uri="{BB962C8B-B14F-4D97-AF65-F5344CB8AC3E}">
        <p14:creationId xmlns:p14="http://schemas.microsoft.com/office/powerpoint/2010/main" val="29927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dissolve">
                                      <p:cBhvr>
                                        <p:cTn id="13" dur="500"/>
                                        <p:tgtEl>
                                          <p:spTgt spid="4">
                                            <p:txEl>
                                              <p:pRg st="0" end="0"/>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dissolve">
                                      <p:cBhvr>
                                        <p:cTn id="1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descr="12_04ChromosomeDuplicat-U"/>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42975" y="136525"/>
            <a:ext cx="7256463" cy="640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3159" name="Text Box 7"/>
          <p:cNvSpPr txBox="1">
            <a:spLocks noChangeArrowheads="1"/>
          </p:cNvSpPr>
          <p:nvPr/>
        </p:nvSpPr>
        <p:spPr bwMode="auto">
          <a:xfrm>
            <a:off x="2124075" y="165100"/>
            <a:ext cx="642938" cy="168275"/>
          </a:xfrm>
          <a:prstGeom prst="rect">
            <a:avLst/>
          </a:prstGeom>
          <a:noFill/>
          <a:ln w="9525">
            <a:noFill/>
            <a:miter lim="800000"/>
            <a:headEnd/>
            <a:tailEnd/>
          </a:ln>
          <a:effec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lnSpc>
                <a:spcPct val="90000"/>
              </a:lnSpc>
              <a:spcBef>
                <a:spcPct val="0"/>
              </a:spcBef>
              <a:spcAft>
                <a:spcPct val="0"/>
              </a:spcAft>
            </a:pPr>
            <a:r>
              <a:rPr lang="en-US" altLang="x-none" sz="1500">
                <a:solidFill>
                  <a:srgbClr val="000000"/>
                </a:solidFill>
                <a:latin typeface="Calibri" charset="0"/>
              </a:rPr>
              <a:t>0.5 µm</a:t>
            </a:r>
          </a:p>
        </p:txBody>
      </p:sp>
      <p:sp>
        <p:nvSpPr>
          <p:cNvPr id="433160" name="Line 8"/>
          <p:cNvSpPr>
            <a:spLocks noChangeShapeType="1"/>
          </p:cNvSpPr>
          <p:nvPr/>
        </p:nvSpPr>
        <p:spPr bwMode="auto">
          <a:xfrm>
            <a:off x="1897063" y="328613"/>
            <a:ext cx="1587" cy="115887"/>
          </a:xfrm>
          <a:prstGeom prst="line">
            <a:avLst/>
          </a:prstGeom>
          <a:noFill/>
          <a:ln w="25400">
            <a:solidFill>
              <a:schemeClr val="accent4"/>
            </a:solidFill>
            <a:round/>
            <a:headEnd/>
            <a:tailEnd/>
          </a:ln>
          <a:effectLst/>
        </p:spPr>
        <p:txBody>
          <a:bodyPr wrap="none" anchor="ctr"/>
          <a:lstStyle/>
          <a:p>
            <a:pPr defTabSz="914400" eaLnBrk="0" fontAlgn="base" hangingPunct="0">
              <a:spcBef>
                <a:spcPct val="0"/>
              </a:spcBef>
              <a:spcAft>
                <a:spcPct val="0"/>
              </a:spcAft>
              <a:defRPr/>
            </a:pPr>
            <a:endParaRPr lang="en-US" sz="2400" dirty="0">
              <a:solidFill>
                <a:srgbClr val="000000"/>
              </a:solidFill>
              <a:latin typeface="Calibri"/>
              <a:ea typeface="Calibri"/>
              <a:cs typeface="Calibri"/>
            </a:endParaRPr>
          </a:p>
        </p:txBody>
      </p:sp>
      <p:sp>
        <p:nvSpPr>
          <p:cNvPr id="433161" name="Line 9"/>
          <p:cNvSpPr>
            <a:spLocks noChangeShapeType="1"/>
          </p:cNvSpPr>
          <p:nvPr/>
        </p:nvSpPr>
        <p:spPr bwMode="auto">
          <a:xfrm>
            <a:off x="2941638" y="333375"/>
            <a:ext cx="1587" cy="117475"/>
          </a:xfrm>
          <a:prstGeom prst="line">
            <a:avLst/>
          </a:prstGeom>
          <a:noFill/>
          <a:ln w="25400">
            <a:solidFill>
              <a:schemeClr val="accent4"/>
            </a:solidFill>
            <a:round/>
            <a:headEnd/>
            <a:tailEnd/>
          </a:ln>
          <a:effectLst/>
        </p:spPr>
        <p:txBody>
          <a:bodyPr wrap="none" anchor="ctr"/>
          <a:lstStyle/>
          <a:p>
            <a:pPr defTabSz="914400" eaLnBrk="0" fontAlgn="base" hangingPunct="0">
              <a:spcBef>
                <a:spcPct val="0"/>
              </a:spcBef>
              <a:spcAft>
                <a:spcPct val="0"/>
              </a:spcAft>
              <a:defRPr/>
            </a:pPr>
            <a:endParaRPr lang="en-US" sz="2400" dirty="0">
              <a:solidFill>
                <a:srgbClr val="000000"/>
              </a:solidFill>
              <a:latin typeface="Calibri"/>
              <a:ea typeface="Calibri"/>
              <a:cs typeface="Calibri"/>
            </a:endParaRPr>
          </a:p>
        </p:txBody>
      </p:sp>
      <p:sp>
        <p:nvSpPr>
          <p:cNvPr id="433162" name="Line 10"/>
          <p:cNvSpPr>
            <a:spLocks noChangeShapeType="1"/>
          </p:cNvSpPr>
          <p:nvPr/>
        </p:nvSpPr>
        <p:spPr bwMode="auto">
          <a:xfrm flipV="1">
            <a:off x="1897063" y="398463"/>
            <a:ext cx="1044575" cy="0"/>
          </a:xfrm>
          <a:prstGeom prst="line">
            <a:avLst/>
          </a:prstGeom>
          <a:noFill/>
          <a:ln w="25400">
            <a:solidFill>
              <a:schemeClr val="accent4"/>
            </a:solidFill>
            <a:round/>
            <a:headEnd/>
            <a:tailEnd/>
          </a:ln>
          <a:effectLst/>
        </p:spPr>
        <p:txBody>
          <a:bodyPr wrap="none" anchor="ctr"/>
          <a:lstStyle/>
          <a:p>
            <a:pPr defTabSz="914400" eaLnBrk="0" fontAlgn="base" hangingPunct="0">
              <a:spcBef>
                <a:spcPct val="0"/>
              </a:spcBef>
              <a:spcAft>
                <a:spcPct val="0"/>
              </a:spcAft>
              <a:defRPr/>
            </a:pPr>
            <a:endParaRPr lang="en-US" sz="2400" dirty="0">
              <a:solidFill>
                <a:srgbClr val="000000"/>
              </a:solidFill>
              <a:latin typeface="Calibri"/>
              <a:ea typeface="Calibri"/>
              <a:cs typeface="Calibri"/>
            </a:endParaRPr>
          </a:p>
        </p:txBody>
      </p:sp>
      <p:sp>
        <p:nvSpPr>
          <p:cNvPr id="433163" name="Text Box 11"/>
          <p:cNvSpPr txBox="1">
            <a:spLocks noChangeArrowheads="1"/>
          </p:cNvSpPr>
          <p:nvPr/>
        </p:nvSpPr>
        <p:spPr bwMode="auto">
          <a:xfrm>
            <a:off x="3686175" y="165100"/>
            <a:ext cx="1328738" cy="180975"/>
          </a:xfrm>
          <a:prstGeom prst="rect">
            <a:avLst/>
          </a:prstGeom>
          <a:noFill/>
          <a:ln w="9525">
            <a:solidFill>
              <a:srgbClr val="FFFFFF"/>
            </a:solidFill>
            <a:miter lim="800000"/>
            <a:headEnd/>
            <a:tailEnd/>
          </a:ln>
          <a:effectLst/>
        </p:spPr>
        <p:txBody>
          <a:bodyPr wrap="none" lIns="0" tIns="0" rIns="0" bIns="0"/>
          <a:lstStyle/>
          <a:p>
            <a:pPr defTabSz="914400" eaLnBrk="0" fontAlgn="base" hangingPunct="0">
              <a:lnSpc>
                <a:spcPct val="90000"/>
              </a:lnSpc>
              <a:spcBef>
                <a:spcPct val="0"/>
              </a:spcBef>
              <a:spcAft>
                <a:spcPct val="0"/>
              </a:spcAft>
              <a:defRPr/>
            </a:pPr>
            <a:r>
              <a:rPr lang="en-US" sz="1500" dirty="0">
                <a:solidFill>
                  <a:srgbClr val="000000"/>
                </a:solidFill>
                <a:latin typeface="Calibri"/>
                <a:ea typeface="Calibri"/>
                <a:cs typeface="Calibri"/>
              </a:rPr>
              <a:t>Chromosomes</a:t>
            </a:r>
          </a:p>
        </p:txBody>
      </p:sp>
      <p:sp>
        <p:nvSpPr>
          <p:cNvPr id="433164" name="Text Box 12"/>
          <p:cNvSpPr txBox="1">
            <a:spLocks noChangeArrowheads="1"/>
          </p:cNvSpPr>
          <p:nvPr/>
        </p:nvSpPr>
        <p:spPr bwMode="auto">
          <a:xfrm>
            <a:off x="4549775" y="1676400"/>
            <a:ext cx="1398588" cy="803275"/>
          </a:xfrm>
          <a:prstGeom prst="rect">
            <a:avLst/>
          </a:prstGeom>
          <a:noFill/>
          <a:ln w="9525">
            <a:noFill/>
            <a:miter lim="800000"/>
            <a:headEnd/>
            <a:tailEnd/>
          </a:ln>
          <a:effectLst/>
        </p:spPr>
        <p:txBody>
          <a:bodyPr wrap="none" lIns="0" tIns="0" rIns="0" bIns="0"/>
          <a:lstStyle/>
          <a:p>
            <a:pPr defTabSz="914400" eaLnBrk="0" fontAlgn="base" hangingPunct="0">
              <a:lnSpc>
                <a:spcPct val="90000"/>
              </a:lnSpc>
              <a:spcBef>
                <a:spcPct val="0"/>
              </a:spcBef>
              <a:spcAft>
                <a:spcPct val="0"/>
              </a:spcAft>
              <a:defRPr/>
            </a:pPr>
            <a:r>
              <a:rPr lang="en-US" sz="1500" dirty="0">
                <a:solidFill>
                  <a:srgbClr val="000000"/>
                </a:solidFill>
                <a:latin typeface="Calibri"/>
                <a:ea typeface="Calibri"/>
                <a:cs typeface="Calibri"/>
              </a:rPr>
              <a:t>Chromosome</a:t>
            </a:r>
          </a:p>
          <a:p>
            <a:pPr defTabSz="914400" eaLnBrk="0" fontAlgn="base" hangingPunct="0">
              <a:lnSpc>
                <a:spcPct val="90000"/>
              </a:lnSpc>
              <a:spcBef>
                <a:spcPct val="0"/>
              </a:spcBef>
              <a:spcAft>
                <a:spcPct val="0"/>
              </a:spcAft>
              <a:defRPr/>
            </a:pPr>
            <a:r>
              <a:rPr lang="en-US" sz="1500" dirty="0">
                <a:solidFill>
                  <a:srgbClr val="000000"/>
                </a:solidFill>
                <a:latin typeface="Calibri"/>
                <a:ea typeface="Calibri"/>
                <a:cs typeface="Calibri"/>
              </a:rPr>
              <a:t>“duplication”</a:t>
            </a:r>
          </a:p>
          <a:p>
            <a:pPr defTabSz="914400" eaLnBrk="0" fontAlgn="base" hangingPunct="0">
              <a:lnSpc>
                <a:spcPct val="90000"/>
              </a:lnSpc>
              <a:spcBef>
                <a:spcPct val="0"/>
              </a:spcBef>
              <a:spcAft>
                <a:spcPct val="0"/>
              </a:spcAft>
              <a:defRPr/>
            </a:pPr>
            <a:r>
              <a:rPr lang="en-US" sz="1500" dirty="0">
                <a:solidFill>
                  <a:srgbClr val="000000"/>
                </a:solidFill>
                <a:latin typeface="Calibri"/>
                <a:ea typeface="Calibri"/>
                <a:cs typeface="Calibri"/>
              </a:rPr>
              <a:t>(including DNA</a:t>
            </a:r>
          </a:p>
          <a:p>
            <a:pPr defTabSz="914400" eaLnBrk="0" fontAlgn="base" hangingPunct="0">
              <a:lnSpc>
                <a:spcPct val="90000"/>
              </a:lnSpc>
              <a:spcBef>
                <a:spcPct val="0"/>
              </a:spcBef>
              <a:spcAft>
                <a:spcPct val="0"/>
              </a:spcAft>
              <a:defRPr/>
            </a:pPr>
            <a:r>
              <a:rPr lang="en-US" sz="1500" dirty="0">
                <a:solidFill>
                  <a:srgbClr val="000000"/>
                </a:solidFill>
                <a:latin typeface="Calibri"/>
                <a:ea typeface="Calibri"/>
                <a:cs typeface="Calibri"/>
              </a:rPr>
              <a:t>synthesis)</a:t>
            </a:r>
          </a:p>
        </p:txBody>
      </p:sp>
      <p:sp>
        <p:nvSpPr>
          <p:cNvPr id="433165" name="Text Box 13"/>
          <p:cNvSpPr txBox="1">
            <a:spLocks noChangeArrowheads="1"/>
          </p:cNvSpPr>
          <p:nvPr/>
        </p:nvSpPr>
        <p:spPr bwMode="auto">
          <a:xfrm>
            <a:off x="3082925" y="1574800"/>
            <a:ext cx="1004888" cy="422275"/>
          </a:xfrm>
          <a:prstGeom prst="rect">
            <a:avLst/>
          </a:prstGeom>
          <a:noFill/>
          <a:ln w="9525">
            <a:solidFill>
              <a:srgbClr val="FFFFFF"/>
            </a:solidFill>
            <a:miter lim="800000"/>
            <a:headEnd/>
            <a:tailEnd/>
          </a:ln>
          <a:effectLst/>
        </p:spPr>
        <p:txBody>
          <a:bodyPr wrap="none" lIns="0" tIns="0" rIns="0" bIns="0"/>
          <a:lstStyle/>
          <a:p>
            <a:pPr defTabSz="914400" eaLnBrk="0" fontAlgn="base" hangingPunct="0">
              <a:lnSpc>
                <a:spcPct val="90000"/>
              </a:lnSpc>
              <a:spcBef>
                <a:spcPct val="0"/>
              </a:spcBef>
              <a:spcAft>
                <a:spcPct val="0"/>
              </a:spcAft>
              <a:defRPr/>
            </a:pPr>
            <a:r>
              <a:rPr lang="en-US" sz="1500" dirty="0">
                <a:solidFill>
                  <a:srgbClr val="000000"/>
                </a:solidFill>
                <a:latin typeface="Calibri"/>
                <a:ea typeface="Calibri"/>
                <a:cs typeface="Calibri"/>
              </a:rPr>
              <a:t>Chromo-</a:t>
            </a:r>
          </a:p>
          <a:p>
            <a:pPr defTabSz="914400" eaLnBrk="0" fontAlgn="base" hangingPunct="0">
              <a:lnSpc>
                <a:spcPct val="90000"/>
              </a:lnSpc>
              <a:spcBef>
                <a:spcPct val="0"/>
              </a:spcBef>
              <a:spcAft>
                <a:spcPct val="0"/>
              </a:spcAft>
              <a:defRPr/>
            </a:pPr>
            <a:r>
              <a:rPr lang="en-US" sz="1500" dirty="0">
                <a:solidFill>
                  <a:srgbClr val="000000"/>
                </a:solidFill>
                <a:latin typeface="Calibri"/>
                <a:ea typeface="Calibri"/>
                <a:cs typeface="Calibri"/>
              </a:rPr>
              <a:t>some arm</a:t>
            </a:r>
          </a:p>
        </p:txBody>
      </p:sp>
      <p:sp>
        <p:nvSpPr>
          <p:cNvPr id="433166" name="Text Box 14"/>
          <p:cNvSpPr txBox="1">
            <a:spLocks noChangeArrowheads="1"/>
          </p:cNvSpPr>
          <p:nvPr/>
        </p:nvSpPr>
        <p:spPr bwMode="auto">
          <a:xfrm>
            <a:off x="3089275" y="2476500"/>
            <a:ext cx="1093788" cy="180975"/>
          </a:xfrm>
          <a:prstGeom prst="rect">
            <a:avLst/>
          </a:prstGeom>
          <a:noFill/>
          <a:ln w="9525">
            <a:solidFill>
              <a:srgbClr val="FFFFFF"/>
            </a:solidFill>
            <a:miter lim="800000"/>
            <a:headEnd/>
            <a:tailEnd/>
          </a:ln>
          <a:effectLst/>
        </p:spPr>
        <p:txBody>
          <a:bodyPr wrap="none" lIns="0" tIns="0" rIns="0" bIns="0"/>
          <a:lstStyle/>
          <a:p>
            <a:pPr defTabSz="914400" eaLnBrk="0" fontAlgn="base" hangingPunct="0">
              <a:lnSpc>
                <a:spcPct val="90000"/>
              </a:lnSpc>
              <a:spcBef>
                <a:spcPct val="0"/>
              </a:spcBef>
              <a:spcAft>
                <a:spcPct val="0"/>
              </a:spcAft>
              <a:defRPr/>
            </a:pPr>
            <a:r>
              <a:rPr lang="en-US" sz="1500" dirty="0" err="1">
                <a:solidFill>
                  <a:srgbClr val="000000"/>
                </a:solidFill>
                <a:latin typeface="Calibri"/>
                <a:ea typeface="Calibri"/>
                <a:cs typeface="Calibri"/>
              </a:rPr>
              <a:t>Centromere</a:t>
            </a:r>
            <a:endParaRPr lang="en-US" sz="1500" dirty="0">
              <a:solidFill>
                <a:srgbClr val="000000"/>
              </a:solidFill>
              <a:latin typeface="Calibri"/>
              <a:ea typeface="Calibri"/>
              <a:cs typeface="Calibri"/>
            </a:endParaRPr>
          </a:p>
        </p:txBody>
      </p:sp>
      <p:sp>
        <p:nvSpPr>
          <p:cNvPr id="433167" name="Text Box 15"/>
          <p:cNvSpPr txBox="1">
            <a:spLocks noChangeArrowheads="1"/>
          </p:cNvSpPr>
          <p:nvPr/>
        </p:nvSpPr>
        <p:spPr bwMode="auto">
          <a:xfrm>
            <a:off x="5248275" y="3327400"/>
            <a:ext cx="1417638" cy="377825"/>
          </a:xfrm>
          <a:prstGeom prst="rect">
            <a:avLst/>
          </a:prstGeom>
          <a:noFill/>
          <a:ln w="9525">
            <a:solidFill>
              <a:srgbClr val="FFFFFF"/>
            </a:solidFill>
            <a:miter lim="800000"/>
            <a:headEnd/>
            <a:tailEnd/>
          </a:ln>
          <a:effectLst/>
        </p:spPr>
        <p:txBody>
          <a:bodyPr wrap="none" lIns="0" tIns="0" rIns="0" bIns="0"/>
          <a:lstStyle/>
          <a:p>
            <a:pPr defTabSz="914400" eaLnBrk="0" fontAlgn="base" hangingPunct="0">
              <a:lnSpc>
                <a:spcPct val="90000"/>
              </a:lnSpc>
              <a:spcBef>
                <a:spcPct val="0"/>
              </a:spcBef>
              <a:spcAft>
                <a:spcPct val="0"/>
              </a:spcAft>
              <a:defRPr/>
            </a:pPr>
            <a:r>
              <a:rPr lang="en-US" sz="1500" dirty="0">
                <a:solidFill>
                  <a:srgbClr val="000000"/>
                </a:solidFill>
                <a:latin typeface="Calibri"/>
                <a:ea typeface="Calibri"/>
                <a:cs typeface="Calibri"/>
              </a:rPr>
              <a:t>Sister</a:t>
            </a:r>
          </a:p>
          <a:p>
            <a:pPr defTabSz="914400" eaLnBrk="0" fontAlgn="base" hangingPunct="0">
              <a:lnSpc>
                <a:spcPct val="90000"/>
              </a:lnSpc>
              <a:spcBef>
                <a:spcPct val="0"/>
              </a:spcBef>
              <a:spcAft>
                <a:spcPct val="0"/>
              </a:spcAft>
              <a:defRPr/>
            </a:pPr>
            <a:r>
              <a:rPr lang="en-US" sz="1500" dirty="0" err="1">
                <a:solidFill>
                  <a:srgbClr val="000000"/>
                </a:solidFill>
                <a:latin typeface="Calibri"/>
                <a:ea typeface="Calibri"/>
                <a:cs typeface="Calibri"/>
              </a:rPr>
              <a:t>chromatids</a:t>
            </a:r>
            <a:endParaRPr lang="en-US" sz="1500" dirty="0">
              <a:solidFill>
                <a:srgbClr val="000000"/>
              </a:solidFill>
              <a:latin typeface="Calibri"/>
              <a:ea typeface="Calibri"/>
              <a:cs typeface="Calibri"/>
            </a:endParaRPr>
          </a:p>
        </p:txBody>
      </p:sp>
      <p:sp>
        <p:nvSpPr>
          <p:cNvPr id="433168" name="Text Box 16"/>
          <p:cNvSpPr txBox="1">
            <a:spLocks noChangeArrowheads="1"/>
          </p:cNvSpPr>
          <p:nvPr/>
        </p:nvSpPr>
        <p:spPr bwMode="auto">
          <a:xfrm>
            <a:off x="6765925" y="171450"/>
            <a:ext cx="1423988" cy="206375"/>
          </a:xfrm>
          <a:prstGeom prst="rect">
            <a:avLst/>
          </a:prstGeom>
          <a:noFill/>
          <a:ln w="9525">
            <a:solidFill>
              <a:srgbClr val="FFFFFF"/>
            </a:solidFill>
            <a:miter lim="800000"/>
            <a:headEnd/>
            <a:tailEnd/>
          </a:ln>
          <a:effectLst/>
        </p:spPr>
        <p:txBody>
          <a:bodyPr wrap="none" lIns="0" tIns="0" rIns="0" bIns="0"/>
          <a:lstStyle/>
          <a:p>
            <a:pPr defTabSz="914400" eaLnBrk="0" fontAlgn="base" hangingPunct="0">
              <a:lnSpc>
                <a:spcPct val="90000"/>
              </a:lnSpc>
              <a:spcBef>
                <a:spcPct val="0"/>
              </a:spcBef>
              <a:spcAft>
                <a:spcPct val="0"/>
              </a:spcAft>
              <a:defRPr/>
            </a:pPr>
            <a:r>
              <a:rPr lang="en-US" sz="1500" dirty="0">
                <a:solidFill>
                  <a:srgbClr val="000000"/>
                </a:solidFill>
                <a:latin typeface="Calibri"/>
                <a:ea typeface="Calibri"/>
                <a:cs typeface="Calibri"/>
              </a:rPr>
              <a:t>DNA molecules</a:t>
            </a:r>
          </a:p>
        </p:txBody>
      </p:sp>
      <p:sp>
        <p:nvSpPr>
          <p:cNvPr id="433169" name="Text Box 17"/>
          <p:cNvSpPr txBox="1">
            <a:spLocks noChangeArrowheads="1"/>
          </p:cNvSpPr>
          <p:nvPr/>
        </p:nvSpPr>
        <p:spPr bwMode="auto">
          <a:xfrm>
            <a:off x="5026025" y="4559300"/>
            <a:ext cx="1614488" cy="377825"/>
          </a:xfrm>
          <a:prstGeom prst="rect">
            <a:avLst/>
          </a:prstGeom>
          <a:noFill/>
          <a:ln w="9525">
            <a:solidFill>
              <a:srgbClr val="FFFFFF"/>
            </a:solidFill>
            <a:miter lim="800000"/>
            <a:headEnd/>
            <a:tailEnd/>
          </a:ln>
          <a:effectLst/>
        </p:spPr>
        <p:txBody>
          <a:bodyPr wrap="none" lIns="0" tIns="0" rIns="0" bIns="0"/>
          <a:lstStyle/>
          <a:p>
            <a:pPr defTabSz="914400" eaLnBrk="0" fontAlgn="base" hangingPunct="0">
              <a:lnSpc>
                <a:spcPct val="90000"/>
              </a:lnSpc>
              <a:spcBef>
                <a:spcPct val="0"/>
              </a:spcBef>
              <a:spcAft>
                <a:spcPct val="0"/>
              </a:spcAft>
              <a:defRPr/>
            </a:pPr>
            <a:r>
              <a:rPr lang="en-US" sz="1500" dirty="0">
                <a:solidFill>
                  <a:srgbClr val="000000"/>
                </a:solidFill>
                <a:latin typeface="Calibri"/>
                <a:ea typeface="Calibri"/>
                <a:cs typeface="Calibri"/>
              </a:rPr>
              <a:t>Separation of</a:t>
            </a:r>
          </a:p>
          <a:p>
            <a:pPr defTabSz="914400" eaLnBrk="0" fontAlgn="base" hangingPunct="0">
              <a:lnSpc>
                <a:spcPct val="90000"/>
              </a:lnSpc>
              <a:spcBef>
                <a:spcPct val="0"/>
              </a:spcBef>
              <a:spcAft>
                <a:spcPct val="0"/>
              </a:spcAft>
              <a:defRPr/>
            </a:pPr>
            <a:r>
              <a:rPr lang="en-US" sz="1500" dirty="0">
                <a:solidFill>
                  <a:srgbClr val="000000"/>
                </a:solidFill>
                <a:latin typeface="Calibri"/>
                <a:ea typeface="Calibri"/>
                <a:cs typeface="Calibri"/>
              </a:rPr>
              <a:t>sister </a:t>
            </a:r>
            <a:r>
              <a:rPr lang="en-US" sz="1500" dirty="0" err="1">
                <a:solidFill>
                  <a:srgbClr val="000000"/>
                </a:solidFill>
                <a:latin typeface="Calibri"/>
                <a:ea typeface="Calibri"/>
                <a:cs typeface="Calibri"/>
              </a:rPr>
              <a:t>chromatids</a:t>
            </a:r>
            <a:endParaRPr lang="en-US" sz="1500" dirty="0">
              <a:solidFill>
                <a:srgbClr val="000000"/>
              </a:solidFill>
              <a:latin typeface="Calibri"/>
              <a:ea typeface="Calibri"/>
              <a:cs typeface="Calibri"/>
            </a:endParaRPr>
          </a:p>
        </p:txBody>
      </p:sp>
      <p:sp>
        <p:nvSpPr>
          <p:cNvPr id="433170" name="Text Box 18"/>
          <p:cNvSpPr txBox="1">
            <a:spLocks noChangeArrowheads="1"/>
          </p:cNvSpPr>
          <p:nvPr/>
        </p:nvSpPr>
        <p:spPr bwMode="auto">
          <a:xfrm>
            <a:off x="5616575" y="5175250"/>
            <a:ext cx="1093788" cy="180975"/>
          </a:xfrm>
          <a:prstGeom prst="rect">
            <a:avLst/>
          </a:prstGeom>
          <a:noFill/>
          <a:ln w="9525">
            <a:solidFill>
              <a:srgbClr val="FFFFFF"/>
            </a:solidFill>
            <a:miter lim="800000"/>
            <a:headEnd/>
            <a:tailEnd/>
          </a:ln>
          <a:effectLst/>
        </p:spPr>
        <p:txBody>
          <a:bodyPr wrap="none" lIns="0" tIns="0" rIns="0" bIns="0"/>
          <a:lstStyle/>
          <a:p>
            <a:pPr defTabSz="914400" eaLnBrk="0" fontAlgn="base" hangingPunct="0">
              <a:lnSpc>
                <a:spcPct val="90000"/>
              </a:lnSpc>
              <a:spcBef>
                <a:spcPct val="0"/>
              </a:spcBef>
              <a:spcAft>
                <a:spcPct val="0"/>
              </a:spcAft>
              <a:defRPr/>
            </a:pPr>
            <a:r>
              <a:rPr lang="en-US" sz="1500" dirty="0" err="1">
                <a:solidFill>
                  <a:srgbClr val="000000"/>
                </a:solidFill>
                <a:latin typeface="Calibri"/>
                <a:ea typeface="Calibri"/>
                <a:cs typeface="Calibri"/>
              </a:rPr>
              <a:t>Centromere</a:t>
            </a:r>
            <a:endParaRPr lang="en-US" sz="1500" dirty="0">
              <a:solidFill>
                <a:srgbClr val="000000"/>
              </a:solidFill>
              <a:latin typeface="Calibri"/>
              <a:ea typeface="Calibri"/>
              <a:cs typeface="Calibri"/>
            </a:endParaRPr>
          </a:p>
        </p:txBody>
      </p:sp>
      <p:sp>
        <p:nvSpPr>
          <p:cNvPr id="433171" name="Text Box 19"/>
          <p:cNvSpPr txBox="1">
            <a:spLocks noChangeArrowheads="1"/>
          </p:cNvSpPr>
          <p:nvPr/>
        </p:nvSpPr>
        <p:spPr bwMode="auto">
          <a:xfrm>
            <a:off x="1171575" y="6292850"/>
            <a:ext cx="1690688" cy="231775"/>
          </a:xfrm>
          <a:prstGeom prst="rect">
            <a:avLst/>
          </a:prstGeom>
          <a:noFill/>
          <a:ln w="9525">
            <a:solidFill>
              <a:srgbClr val="FFFFFF"/>
            </a:solidFill>
            <a:miter lim="800000"/>
            <a:headEnd/>
            <a:tailEnd/>
          </a:ln>
          <a:effectLst/>
        </p:spPr>
        <p:txBody>
          <a:bodyPr wrap="none" lIns="0" tIns="0" rIns="0" bIns="0"/>
          <a:lstStyle/>
          <a:p>
            <a:pPr defTabSz="914400" eaLnBrk="0" fontAlgn="base" hangingPunct="0">
              <a:lnSpc>
                <a:spcPct val="90000"/>
              </a:lnSpc>
              <a:spcBef>
                <a:spcPct val="0"/>
              </a:spcBef>
              <a:spcAft>
                <a:spcPct val="0"/>
              </a:spcAft>
              <a:defRPr/>
            </a:pPr>
            <a:r>
              <a:rPr lang="en-US" sz="1500" b="1" dirty="0">
                <a:solidFill>
                  <a:srgbClr val="000000"/>
                </a:solidFill>
                <a:latin typeface="Calibri"/>
                <a:ea typeface="Calibri"/>
                <a:cs typeface="Calibri"/>
              </a:rPr>
              <a:t>Sister </a:t>
            </a:r>
            <a:r>
              <a:rPr lang="en-US" sz="1500" b="1" dirty="0">
                <a:ln>
                  <a:solidFill>
                    <a:srgbClr val="FFFFFF"/>
                  </a:solidFill>
                </a:ln>
                <a:solidFill>
                  <a:srgbClr val="000000"/>
                </a:solidFill>
                <a:latin typeface="Calibri"/>
                <a:ea typeface="Calibri"/>
                <a:cs typeface="Calibri"/>
              </a:rPr>
              <a:t>chromatids</a:t>
            </a:r>
          </a:p>
        </p:txBody>
      </p:sp>
      <p:sp>
        <p:nvSpPr>
          <p:cNvPr id="433172" name="Line 20"/>
          <p:cNvSpPr>
            <a:spLocks noChangeShapeType="1"/>
          </p:cNvSpPr>
          <p:nvPr/>
        </p:nvSpPr>
        <p:spPr bwMode="auto">
          <a:xfrm>
            <a:off x="1692275" y="5451475"/>
            <a:ext cx="298450" cy="838200"/>
          </a:xfrm>
          <a:prstGeom prst="line">
            <a:avLst/>
          </a:prstGeom>
          <a:noFill/>
          <a:ln w="25400">
            <a:solidFill>
              <a:schemeClr val="accent4"/>
            </a:solidFill>
            <a:round/>
            <a:headEnd/>
            <a:tailEnd/>
          </a:ln>
          <a:effectLst/>
        </p:spPr>
        <p:txBody>
          <a:bodyPr wrap="none" anchor="ctr"/>
          <a:lstStyle/>
          <a:p>
            <a:pPr defTabSz="914400" eaLnBrk="0" fontAlgn="base" hangingPunct="0">
              <a:spcBef>
                <a:spcPct val="0"/>
              </a:spcBef>
              <a:spcAft>
                <a:spcPct val="0"/>
              </a:spcAft>
              <a:defRPr/>
            </a:pPr>
            <a:endParaRPr lang="en-US" sz="2400" dirty="0">
              <a:solidFill>
                <a:srgbClr val="000000"/>
              </a:solidFill>
              <a:latin typeface="Calibri"/>
              <a:ea typeface="Calibri"/>
              <a:cs typeface="Calibri"/>
            </a:endParaRPr>
          </a:p>
        </p:txBody>
      </p:sp>
      <p:sp>
        <p:nvSpPr>
          <p:cNvPr id="433173" name="Line 21"/>
          <p:cNvSpPr>
            <a:spLocks noChangeShapeType="1"/>
          </p:cNvSpPr>
          <p:nvPr/>
        </p:nvSpPr>
        <p:spPr bwMode="auto">
          <a:xfrm flipH="1">
            <a:off x="1987550" y="5445125"/>
            <a:ext cx="393700" cy="841375"/>
          </a:xfrm>
          <a:prstGeom prst="line">
            <a:avLst/>
          </a:prstGeom>
          <a:noFill/>
          <a:ln w="25400">
            <a:solidFill>
              <a:schemeClr val="accent4"/>
            </a:solidFill>
            <a:round/>
            <a:headEnd/>
            <a:tailEnd/>
          </a:ln>
          <a:effectLst/>
        </p:spPr>
        <p:txBody>
          <a:bodyPr wrap="none" anchor="ctr"/>
          <a:lstStyle/>
          <a:p>
            <a:pPr defTabSz="914400" eaLnBrk="0" fontAlgn="base" hangingPunct="0">
              <a:spcBef>
                <a:spcPct val="0"/>
              </a:spcBef>
              <a:spcAft>
                <a:spcPct val="0"/>
              </a:spcAft>
              <a:defRPr/>
            </a:pPr>
            <a:endParaRPr lang="en-US" sz="2400" dirty="0">
              <a:solidFill>
                <a:srgbClr val="000000"/>
              </a:solidFill>
              <a:latin typeface="Calibri"/>
              <a:ea typeface="Calibri"/>
              <a:cs typeface="Calibri"/>
            </a:endParaRPr>
          </a:p>
        </p:txBody>
      </p:sp>
      <p:sp>
        <p:nvSpPr>
          <p:cNvPr id="433174" name="Line 22"/>
          <p:cNvSpPr>
            <a:spLocks noChangeShapeType="1"/>
          </p:cNvSpPr>
          <p:nvPr/>
        </p:nvSpPr>
        <p:spPr bwMode="auto">
          <a:xfrm flipV="1">
            <a:off x="5067300" y="5346700"/>
            <a:ext cx="517525" cy="485775"/>
          </a:xfrm>
          <a:prstGeom prst="line">
            <a:avLst/>
          </a:prstGeom>
          <a:noFill/>
          <a:ln w="25400">
            <a:solidFill>
              <a:schemeClr val="accent4"/>
            </a:solidFill>
            <a:round/>
            <a:headEnd/>
            <a:tailEnd/>
          </a:ln>
          <a:effectLst/>
        </p:spPr>
        <p:txBody>
          <a:bodyPr wrap="none" anchor="ctr"/>
          <a:lstStyle/>
          <a:p>
            <a:pPr defTabSz="914400" eaLnBrk="0" fontAlgn="base" hangingPunct="0">
              <a:spcBef>
                <a:spcPct val="0"/>
              </a:spcBef>
              <a:spcAft>
                <a:spcPct val="0"/>
              </a:spcAft>
              <a:defRPr/>
            </a:pPr>
            <a:endParaRPr lang="en-US" sz="2400" dirty="0">
              <a:solidFill>
                <a:srgbClr val="000000"/>
              </a:solidFill>
              <a:latin typeface="Calibri"/>
              <a:ea typeface="Calibri"/>
              <a:cs typeface="Calibri"/>
            </a:endParaRPr>
          </a:p>
        </p:txBody>
      </p:sp>
      <p:sp>
        <p:nvSpPr>
          <p:cNvPr id="433175" name="Line 23"/>
          <p:cNvSpPr>
            <a:spLocks noChangeShapeType="1"/>
          </p:cNvSpPr>
          <p:nvPr/>
        </p:nvSpPr>
        <p:spPr bwMode="auto">
          <a:xfrm>
            <a:off x="4445000" y="3438525"/>
            <a:ext cx="701675" cy="0"/>
          </a:xfrm>
          <a:prstGeom prst="line">
            <a:avLst/>
          </a:prstGeom>
          <a:noFill/>
          <a:ln w="25400">
            <a:solidFill>
              <a:schemeClr val="accent4"/>
            </a:solidFill>
            <a:round/>
            <a:headEnd/>
            <a:tailEnd/>
          </a:ln>
          <a:effectLst/>
        </p:spPr>
        <p:txBody>
          <a:bodyPr wrap="none" anchor="ctr"/>
          <a:lstStyle/>
          <a:p>
            <a:pPr defTabSz="914400" eaLnBrk="0" fontAlgn="base" hangingPunct="0">
              <a:spcBef>
                <a:spcPct val="0"/>
              </a:spcBef>
              <a:spcAft>
                <a:spcPct val="0"/>
              </a:spcAft>
              <a:defRPr/>
            </a:pPr>
            <a:endParaRPr lang="en-US" sz="2400" dirty="0">
              <a:solidFill>
                <a:srgbClr val="000000"/>
              </a:solidFill>
              <a:latin typeface="Calibri"/>
              <a:ea typeface="Calibri"/>
              <a:cs typeface="Calibri"/>
            </a:endParaRPr>
          </a:p>
        </p:txBody>
      </p:sp>
      <p:sp>
        <p:nvSpPr>
          <p:cNvPr id="433176" name="Line 24"/>
          <p:cNvSpPr>
            <a:spLocks noChangeShapeType="1"/>
          </p:cNvSpPr>
          <p:nvPr/>
        </p:nvSpPr>
        <p:spPr bwMode="auto">
          <a:xfrm flipV="1">
            <a:off x="4314825" y="3438525"/>
            <a:ext cx="831850" cy="117475"/>
          </a:xfrm>
          <a:prstGeom prst="line">
            <a:avLst/>
          </a:prstGeom>
          <a:noFill/>
          <a:ln w="25400">
            <a:solidFill>
              <a:schemeClr val="accent4"/>
            </a:solidFill>
            <a:round/>
            <a:headEnd/>
            <a:tailEnd/>
          </a:ln>
          <a:effectLst/>
        </p:spPr>
        <p:txBody>
          <a:bodyPr wrap="none" anchor="ctr"/>
          <a:lstStyle/>
          <a:p>
            <a:pPr defTabSz="914400" eaLnBrk="0" fontAlgn="base" hangingPunct="0">
              <a:spcBef>
                <a:spcPct val="0"/>
              </a:spcBef>
              <a:spcAft>
                <a:spcPct val="0"/>
              </a:spcAft>
              <a:defRPr/>
            </a:pPr>
            <a:endParaRPr lang="en-US" sz="2400" dirty="0">
              <a:solidFill>
                <a:srgbClr val="000000"/>
              </a:solidFill>
              <a:latin typeface="Calibri"/>
              <a:ea typeface="Calibri"/>
              <a:cs typeface="Calibri"/>
            </a:endParaRPr>
          </a:p>
        </p:txBody>
      </p:sp>
      <p:sp>
        <p:nvSpPr>
          <p:cNvPr id="433177" name="Line 25"/>
          <p:cNvSpPr>
            <a:spLocks noChangeShapeType="1"/>
          </p:cNvSpPr>
          <p:nvPr/>
        </p:nvSpPr>
        <p:spPr bwMode="auto">
          <a:xfrm flipV="1">
            <a:off x="1841500" y="2695575"/>
            <a:ext cx="1701800" cy="168275"/>
          </a:xfrm>
          <a:prstGeom prst="line">
            <a:avLst/>
          </a:prstGeom>
          <a:noFill/>
          <a:ln w="38100">
            <a:solidFill>
              <a:schemeClr val="accent4"/>
            </a:solidFill>
            <a:round/>
            <a:headEnd/>
            <a:tailEnd/>
          </a:ln>
          <a:effectLst/>
        </p:spPr>
        <p:txBody>
          <a:bodyPr wrap="none" anchor="ctr"/>
          <a:lstStyle/>
          <a:p>
            <a:pPr defTabSz="914400" eaLnBrk="0" fontAlgn="base" hangingPunct="0">
              <a:spcBef>
                <a:spcPct val="0"/>
              </a:spcBef>
              <a:spcAft>
                <a:spcPct val="0"/>
              </a:spcAft>
              <a:defRPr/>
            </a:pPr>
            <a:endParaRPr lang="en-US" sz="2400" dirty="0">
              <a:solidFill>
                <a:srgbClr val="000000"/>
              </a:solidFill>
              <a:latin typeface="Calibri"/>
              <a:ea typeface="Calibri"/>
              <a:cs typeface="Calibri"/>
            </a:endParaRPr>
          </a:p>
        </p:txBody>
      </p:sp>
      <p:sp>
        <p:nvSpPr>
          <p:cNvPr id="433178" name="Line 26"/>
          <p:cNvSpPr>
            <a:spLocks noChangeShapeType="1"/>
          </p:cNvSpPr>
          <p:nvPr/>
        </p:nvSpPr>
        <p:spPr bwMode="auto">
          <a:xfrm flipH="1" flipV="1">
            <a:off x="3546475" y="2692400"/>
            <a:ext cx="825500" cy="635000"/>
          </a:xfrm>
          <a:prstGeom prst="line">
            <a:avLst/>
          </a:prstGeom>
          <a:noFill/>
          <a:ln w="25400">
            <a:solidFill>
              <a:schemeClr val="accent4"/>
            </a:solidFill>
            <a:round/>
            <a:headEnd/>
            <a:tailEnd/>
          </a:ln>
          <a:effectLst/>
        </p:spPr>
        <p:txBody>
          <a:bodyPr wrap="none" anchor="ctr"/>
          <a:lstStyle/>
          <a:p>
            <a:pPr defTabSz="914400" eaLnBrk="0" fontAlgn="base" hangingPunct="0">
              <a:spcBef>
                <a:spcPct val="0"/>
              </a:spcBef>
              <a:spcAft>
                <a:spcPct val="0"/>
              </a:spcAft>
              <a:defRPr/>
            </a:pPr>
            <a:endParaRPr lang="en-US" sz="2400" dirty="0">
              <a:solidFill>
                <a:srgbClr val="000000"/>
              </a:solidFill>
              <a:latin typeface="Calibri"/>
              <a:ea typeface="Calibri"/>
              <a:cs typeface="Calibri"/>
            </a:endParaRPr>
          </a:p>
        </p:txBody>
      </p:sp>
      <p:sp>
        <p:nvSpPr>
          <p:cNvPr id="433179" name="Line 27"/>
          <p:cNvSpPr>
            <a:spLocks noChangeShapeType="1"/>
          </p:cNvSpPr>
          <p:nvPr/>
        </p:nvSpPr>
        <p:spPr bwMode="auto">
          <a:xfrm flipV="1">
            <a:off x="1841500" y="2692400"/>
            <a:ext cx="1711325" cy="171450"/>
          </a:xfrm>
          <a:prstGeom prst="line">
            <a:avLst/>
          </a:prstGeom>
          <a:noFill/>
          <a:ln w="25400">
            <a:solidFill>
              <a:schemeClr val="accent4"/>
            </a:solidFill>
            <a:round/>
            <a:headEnd/>
            <a:tailEnd/>
          </a:ln>
          <a:effectLst/>
        </p:spPr>
        <p:txBody>
          <a:bodyPr wrap="none" anchor="ctr"/>
          <a:lstStyle/>
          <a:p>
            <a:pPr defTabSz="914400" eaLnBrk="0" fontAlgn="base" hangingPunct="0">
              <a:spcBef>
                <a:spcPct val="0"/>
              </a:spcBef>
              <a:spcAft>
                <a:spcPct val="0"/>
              </a:spcAft>
              <a:defRPr/>
            </a:pPr>
            <a:endParaRPr lang="en-US" sz="2400" dirty="0">
              <a:solidFill>
                <a:srgbClr val="000000"/>
              </a:solidFill>
              <a:latin typeface="Calibri"/>
              <a:ea typeface="Calibri"/>
              <a:cs typeface="Calibri"/>
            </a:endParaRPr>
          </a:p>
        </p:txBody>
      </p:sp>
      <p:sp>
        <p:nvSpPr>
          <p:cNvPr id="433180" name="AutoShape 28"/>
          <p:cNvSpPr>
            <a:spLocks/>
          </p:cNvSpPr>
          <p:nvPr/>
        </p:nvSpPr>
        <p:spPr bwMode="auto">
          <a:xfrm>
            <a:off x="4133850" y="901700"/>
            <a:ext cx="152400" cy="501650"/>
          </a:xfrm>
          <a:prstGeom prst="leftBrace">
            <a:avLst>
              <a:gd name="adj1" fmla="val 27431"/>
              <a:gd name="adj2" fmla="val 50000"/>
            </a:avLst>
          </a:prstGeom>
          <a:noFill/>
          <a:ln w="25400">
            <a:solidFill>
              <a:schemeClr val="accent4"/>
            </a:solidFill>
            <a:round/>
            <a:headEnd/>
            <a:tailEnd/>
          </a:ln>
          <a:effectLst/>
        </p:spPr>
        <p:txBody>
          <a:bodyPr wrap="none" anchor="ctr"/>
          <a:lstStyle/>
          <a:p>
            <a:pPr defTabSz="914400" eaLnBrk="0" fontAlgn="base" hangingPunct="0">
              <a:spcBef>
                <a:spcPct val="0"/>
              </a:spcBef>
              <a:spcAft>
                <a:spcPct val="0"/>
              </a:spcAft>
              <a:defRPr/>
            </a:pPr>
            <a:endParaRPr lang="en-US" sz="2400" dirty="0">
              <a:solidFill>
                <a:srgbClr val="000000"/>
              </a:solidFill>
              <a:latin typeface="Calibri"/>
              <a:ea typeface="Calibri"/>
              <a:cs typeface="Calibri"/>
            </a:endParaRPr>
          </a:p>
        </p:txBody>
      </p:sp>
      <p:sp>
        <p:nvSpPr>
          <p:cNvPr id="433181" name="Line 29"/>
          <p:cNvSpPr>
            <a:spLocks noChangeShapeType="1"/>
          </p:cNvSpPr>
          <p:nvPr/>
        </p:nvSpPr>
        <p:spPr bwMode="auto">
          <a:xfrm flipV="1">
            <a:off x="3898900" y="1149350"/>
            <a:ext cx="244475" cy="428625"/>
          </a:xfrm>
          <a:prstGeom prst="line">
            <a:avLst/>
          </a:prstGeom>
          <a:noFill/>
          <a:ln w="25400">
            <a:solidFill>
              <a:schemeClr val="accent4"/>
            </a:solidFill>
            <a:round/>
            <a:headEnd/>
            <a:tailEnd/>
          </a:ln>
          <a:effectLst/>
        </p:spPr>
        <p:txBody>
          <a:bodyPr wrap="none" anchor="ctr"/>
          <a:lstStyle/>
          <a:p>
            <a:pPr defTabSz="914400" eaLnBrk="0" fontAlgn="base" hangingPunct="0">
              <a:spcBef>
                <a:spcPct val="0"/>
              </a:spcBef>
              <a:spcAft>
                <a:spcPct val="0"/>
              </a:spcAft>
              <a:defRPr/>
            </a:pPr>
            <a:endParaRPr lang="en-US" sz="2400" dirty="0">
              <a:solidFill>
                <a:srgbClr val="000000"/>
              </a:solidFill>
              <a:latin typeface="Calibri"/>
              <a:ea typeface="Calibri"/>
              <a:cs typeface="Calibri"/>
            </a:endParaRPr>
          </a:p>
        </p:txBody>
      </p:sp>
    </p:spTree>
    <p:extLst>
      <p:ext uri="{BB962C8B-B14F-4D97-AF65-F5344CB8AC3E}">
        <p14:creationId xmlns:p14="http://schemas.microsoft.com/office/powerpoint/2010/main" val="2488376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457200" y="-449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Mitotic Phase</a:t>
            </a:r>
          </a:p>
        </p:txBody>
      </p:sp>
      <p:sp>
        <p:nvSpPr>
          <p:cNvPr id="17" name="Content Placeholder 2"/>
          <p:cNvSpPr>
            <a:spLocks noGrp="1"/>
          </p:cNvSpPr>
          <p:nvPr>
            <p:ph idx="1"/>
          </p:nvPr>
        </p:nvSpPr>
        <p:spPr>
          <a:xfrm>
            <a:off x="1943099" y="5626100"/>
            <a:ext cx="3322083" cy="1054099"/>
          </a:xfrm>
        </p:spPr>
        <p:txBody>
          <a:bodyPr>
            <a:normAutofit lnSpcReduction="10000"/>
          </a:bodyPr>
          <a:lstStyle/>
          <a:p>
            <a:pPr marL="0" indent="0">
              <a:buNone/>
            </a:pPr>
            <a:r>
              <a:rPr lang="en-US" dirty="0">
                <a:solidFill>
                  <a:srgbClr val="000000"/>
                </a:solidFill>
              </a:rPr>
              <a:t>Mitosis and then cytokinesis</a:t>
            </a:r>
          </a:p>
        </p:txBody>
      </p:sp>
      <p:pic>
        <p:nvPicPr>
          <p:cNvPr id="18" name="Picture 17"/>
          <p:cNvPicPr>
            <a:picLocks noChangeAspect="1"/>
          </p:cNvPicPr>
          <p:nvPr/>
        </p:nvPicPr>
        <p:blipFill>
          <a:blip r:embed="rId3"/>
          <a:stretch>
            <a:fillRect/>
          </a:stretch>
        </p:blipFill>
        <p:spPr>
          <a:xfrm>
            <a:off x="3322083" y="1607500"/>
            <a:ext cx="5706667" cy="3877824"/>
          </a:xfrm>
          <a:prstGeom prst="rect">
            <a:avLst/>
          </a:prstGeom>
        </p:spPr>
      </p:pic>
    </p:spTree>
    <p:extLst>
      <p:ext uri="{BB962C8B-B14F-4D97-AF65-F5344CB8AC3E}">
        <p14:creationId xmlns:p14="http://schemas.microsoft.com/office/powerpoint/2010/main" val="2722530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6" descr="12_06-MitoticDivision-U"/>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50" y="1143000"/>
            <a:ext cx="9124950" cy="3898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22590" name="TextBox 63"/>
          <p:cNvSpPr txBox="1">
            <a:spLocks noChangeArrowheads="1"/>
          </p:cNvSpPr>
          <p:nvPr/>
        </p:nvSpPr>
        <p:spPr bwMode="auto">
          <a:xfrm>
            <a:off x="76200" y="228600"/>
            <a:ext cx="90995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eaLnBrk="1" fontAlgn="base" hangingPunct="1">
              <a:spcBef>
                <a:spcPct val="0"/>
              </a:spcBef>
              <a:spcAft>
                <a:spcPct val="0"/>
              </a:spcAft>
            </a:pPr>
            <a:r>
              <a:rPr lang="en-US" altLang="x-none" sz="2800" b="0">
                <a:solidFill>
                  <a:srgbClr val="000000"/>
                </a:solidFill>
                <a:latin typeface="Calibri" charset="0"/>
              </a:rPr>
              <a:t>Mitosis is conventionally and </a:t>
            </a:r>
            <a:r>
              <a:rPr lang="en-US" altLang="x-none" sz="2800" b="0" i="1">
                <a:solidFill>
                  <a:srgbClr val="000000"/>
                </a:solidFill>
                <a:latin typeface="Calibri" charset="0"/>
              </a:rPr>
              <a:t>arbitrarily</a:t>
            </a:r>
            <a:r>
              <a:rPr lang="en-US" altLang="x-none" sz="2800" b="0">
                <a:solidFill>
                  <a:srgbClr val="000000"/>
                </a:solidFill>
                <a:latin typeface="Calibri" charset="0"/>
              </a:rPr>
              <a:t> divided into 5 phases</a:t>
            </a:r>
          </a:p>
        </p:txBody>
      </p:sp>
      <p:sp>
        <p:nvSpPr>
          <p:cNvPr id="64" name="Text Box 14"/>
          <p:cNvSpPr txBox="1">
            <a:spLocks noChangeArrowheads="1"/>
          </p:cNvSpPr>
          <p:nvPr/>
        </p:nvSpPr>
        <p:spPr bwMode="auto">
          <a:xfrm>
            <a:off x="3090863" y="2840038"/>
            <a:ext cx="1423987"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ctr" defTabSz="914400" fontAlgn="base">
              <a:lnSpc>
                <a:spcPct val="90000"/>
              </a:lnSpc>
              <a:spcBef>
                <a:spcPct val="0"/>
              </a:spcBef>
              <a:spcAft>
                <a:spcPct val="0"/>
              </a:spcAft>
            </a:pPr>
            <a:r>
              <a:rPr lang="en-US" altLang="x-none" sz="1500" dirty="0" err="1">
                <a:solidFill>
                  <a:srgbClr val="000000"/>
                </a:solidFill>
                <a:latin typeface="Calibri" charset="0"/>
              </a:rPr>
              <a:t>Prometaphase</a:t>
            </a:r>
            <a:endParaRPr lang="en-US" altLang="x-none" sz="1500" dirty="0">
              <a:solidFill>
                <a:srgbClr val="000000"/>
              </a:solidFill>
              <a:latin typeface="Calibri" charset="0"/>
            </a:endParaRPr>
          </a:p>
        </p:txBody>
      </p:sp>
      <p:sp>
        <p:nvSpPr>
          <p:cNvPr id="65" name="Text Box 15"/>
          <p:cNvSpPr txBox="1">
            <a:spLocks noChangeArrowheads="1"/>
          </p:cNvSpPr>
          <p:nvPr/>
        </p:nvSpPr>
        <p:spPr bwMode="auto">
          <a:xfrm>
            <a:off x="1856581" y="2844800"/>
            <a:ext cx="982662"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ctr" defTabSz="914400" fontAlgn="base">
              <a:lnSpc>
                <a:spcPct val="90000"/>
              </a:lnSpc>
              <a:spcBef>
                <a:spcPct val="0"/>
              </a:spcBef>
              <a:spcAft>
                <a:spcPct val="0"/>
              </a:spcAft>
            </a:pPr>
            <a:r>
              <a:rPr lang="en-US" altLang="x-none" sz="1500">
                <a:solidFill>
                  <a:srgbClr val="000000"/>
                </a:solidFill>
                <a:latin typeface="Calibri" charset="0"/>
              </a:rPr>
              <a:t>Prophase</a:t>
            </a:r>
          </a:p>
        </p:txBody>
      </p:sp>
      <p:sp>
        <p:nvSpPr>
          <p:cNvPr id="66" name="Text Box 16"/>
          <p:cNvSpPr txBox="1">
            <a:spLocks noChangeArrowheads="1"/>
          </p:cNvSpPr>
          <p:nvPr/>
        </p:nvSpPr>
        <p:spPr bwMode="auto">
          <a:xfrm>
            <a:off x="76994" y="2727325"/>
            <a:ext cx="1677987" cy="20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ctr" defTabSz="914400" fontAlgn="base">
              <a:lnSpc>
                <a:spcPct val="90000"/>
              </a:lnSpc>
              <a:spcBef>
                <a:spcPct val="0"/>
              </a:spcBef>
              <a:spcAft>
                <a:spcPct val="0"/>
              </a:spcAft>
            </a:pPr>
            <a:r>
              <a:rPr lang="en-US" altLang="x-none" sz="1500" dirty="0">
                <a:solidFill>
                  <a:srgbClr val="000000"/>
                </a:solidFill>
                <a:latin typeface="Calibri" charset="0"/>
              </a:rPr>
              <a:t>G</a:t>
            </a:r>
            <a:r>
              <a:rPr lang="en-US" altLang="x-none" sz="1500" baseline="-25000" dirty="0">
                <a:solidFill>
                  <a:srgbClr val="000000"/>
                </a:solidFill>
                <a:latin typeface="Calibri" charset="0"/>
              </a:rPr>
              <a:t>2</a:t>
            </a:r>
            <a:r>
              <a:rPr lang="en-US" altLang="x-none" sz="1500" dirty="0">
                <a:solidFill>
                  <a:srgbClr val="000000"/>
                </a:solidFill>
                <a:latin typeface="Calibri" charset="0"/>
              </a:rPr>
              <a:t> of</a:t>
            </a:r>
          </a:p>
          <a:p>
            <a:pPr algn="ctr" defTabSz="914400" fontAlgn="base">
              <a:lnSpc>
                <a:spcPct val="90000"/>
              </a:lnSpc>
              <a:spcBef>
                <a:spcPct val="0"/>
              </a:spcBef>
              <a:spcAft>
                <a:spcPct val="0"/>
              </a:spcAft>
            </a:pPr>
            <a:r>
              <a:rPr lang="en-US" altLang="x-none" sz="1500" dirty="0">
                <a:solidFill>
                  <a:srgbClr val="000000"/>
                </a:solidFill>
                <a:latin typeface="Calibri" charset="0"/>
              </a:rPr>
              <a:t>Interphase</a:t>
            </a:r>
          </a:p>
        </p:txBody>
      </p:sp>
      <p:sp>
        <p:nvSpPr>
          <p:cNvPr id="67" name="Text Box 46"/>
          <p:cNvSpPr txBox="1">
            <a:spLocks noChangeArrowheads="1"/>
          </p:cNvSpPr>
          <p:nvPr/>
        </p:nvSpPr>
        <p:spPr bwMode="auto">
          <a:xfrm>
            <a:off x="4776788" y="2860675"/>
            <a:ext cx="1062037" cy="17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ctr" defTabSz="914400" fontAlgn="base">
              <a:lnSpc>
                <a:spcPct val="90000"/>
              </a:lnSpc>
              <a:spcBef>
                <a:spcPct val="0"/>
              </a:spcBef>
              <a:spcAft>
                <a:spcPct val="0"/>
              </a:spcAft>
            </a:pPr>
            <a:r>
              <a:rPr lang="en-US" altLang="x-none" sz="1500" dirty="0">
                <a:solidFill>
                  <a:srgbClr val="000000"/>
                </a:solidFill>
                <a:latin typeface="Calibri" charset="0"/>
              </a:rPr>
              <a:t>Metaphase</a:t>
            </a:r>
          </a:p>
        </p:txBody>
      </p:sp>
      <p:sp>
        <p:nvSpPr>
          <p:cNvPr id="68" name="Text Box 47"/>
          <p:cNvSpPr txBox="1">
            <a:spLocks noChangeArrowheads="1"/>
          </p:cNvSpPr>
          <p:nvPr/>
        </p:nvSpPr>
        <p:spPr bwMode="auto">
          <a:xfrm>
            <a:off x="6392863" y="2763837"/>
            <a:ext cx="982662" cy="19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ctr" defTabSz="914400" fontAlgn="base">
              <a:lnSpc>
                <a:spcPct val="90000"/>
              </a:lnSpc>
              <a:spcBef>
                <a:spcPct val="0"/>
              </a:spcBef>
              <a:spcAft>
                <a:spcPct val="0"/>
              </a:spcAft>
            </a:pPr>
            <a:r>
              <a:rPr lang="en-US" altLang="x-none" sz="1500" dirty="0">
                <a:solidFill>
                  <a:srgbClr val="000000"/>
                </a:solidFill>
                <a:latin typeface="Calibri" charset="0"/>
              </a:rPr>
              <a:t>Anaphase</a:t>
            </a:r>
          </a:p>
        </p:txBody>
      </p:sp>
      <p:sp>
        <p:nvSpPr>
          <p:cNvPr id="69" name="Text Box 48"/>
          <p:cNvSpPr txBox="1">
            <a:spLocks noChangeArrowheads="1"/>
          </p:cNvSpPr>
          <p:nvPr/>
        </p:nvSpPr>
        <p:spPr bwMode="auto">
          <a:xfrm>
            <a:off x="7342981" y="2663825"/>
            <a:ext cx="1781969" cy="17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ctr" defTabSz="914400" fontAlgn="base">
              <a:lnSpc>
                <a:spcPct val="90000"/>
              </a:lnSpc>
              <a:spcBef>
                <a:spcPct val="0"/>
              </a:spcBef>
              <a:spcAft>
                <a:spcPct val="0"/>
              </a:spcAft>
            </a:pPr>
            <a:r>
              <a:rPr lang="en-US" altLang="x-none" sz="1400" dirty="0" err="1">
                <a:solidFill>
                  <a:srgbClr val="000000"/>
                </a:solidFill>
                <a:latin typeface="Calibri" charset="0"/>
              </a:rPr>
              <a:t>Telophase</a:t>
            </a:r>
            <a:r>
              <a:rPr lang="en-US" altLang="x-none" sz="1400" dirty="0">
                <a:solidFill>
                  <a:srgbClr val="000000"/>
                </a:solidFill>
                <a:latin typeface="Calibri" charset="0"/>
              </a:rPr>
              <a:t> and </a:t>
            </a:r>
          </a:p>
          <a:p>
            <a:pPr algn="ctr" defTabSz="914400" fontAlgn="base">
              <a:lnSpc>
                <a:spcPct val="90000"/>
              </a:lnSpc>
              <a:spcBef>
                <a:spcPct val="0"/>
              </a:spcBef>
              <a:spcAft>
                <a:spcPct val="0"/>
              </a:spcAft>
            </a:pPr>
            <a:r>
              <a:rPr lang="en-US" altLang="x-none" sz="1400" dirty="0">
                <a:solidFill>
                  <a:srgbClr val="000000"/>
                </a:solidFill>
                <a:latin typeface="Calibri" charset="0"/>
              </a:rPr>
              <a:t>Cytokinesis</a:t>
            </a:r>
          </a:p>
        </p:txBody>
      </p:sp>
    </p:spTree>
    <p:extLst>
      <p:ext uri="{BB962C8B-B14F-4D97-AF65-F5344CB8AC3E}">
        <p14:creationId xmlns:p14="http://schemas.microsoft.com/office/powerpoint/2010/main" val="3006385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6" descr="12_06aMitoticDivision-U"/>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0" y="228600"/>
            <a:ext cx="8542338" cy="295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8" name="AutoShape 7"/>
          <p:cNvSpPr>
            <a:spLocks noChangeArrowheads="1"/>
          </p:cNvSpPr>
          <p:nvPr/>
        </p:nvSpPr>
        <p:spPr bwMode="auto">
          <a:xfrm>
            <a:off x="6894513" y="2828925"/>
            <a:ext cx="1530350" cy="273050"/>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eaLnBrk="1" fontAlgn="base" hangingPunct="1">
              <a:spcBef>
                <a:spcPct val="0"/>
              </a:spcBef>
              <a:spcAft>
                <a:spcPct val="0"/>
              </a:spcAft>
            </a:pPr>
            <a:endParaRPr lang="x-none" altLang="x-none">
              <a:solidFill>
                <a:srgbClr val="000000"/>
              </a:solidFill>
              <a:latin typeface="Calibri" charset="0"/>
            </a:endParaRPr>
          </a:p>
        </p:txBody>
      </p:sp>
      <p:sp>
        <p:nvSpPr>
          <p:cNvPr id="24579" name="AutoShape 8"/>
          <p:cNvSpPr>
            <a:spLocks noChangeArrowheads="1"/>
          </p:cNvSpPr>
          <p:nvPr/>
        </p:nvSpPr>
        <p:spPr bwMode="auto">
          <a:xfrm>
            <a:off x="4068763" y="2835275"/>
            <a:ext cx="1085850" cy="273050"/>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eaLnBrk="1" fontAlgn="base" hangingPunct="1">
              <a:spcBef>
                <a:spcPct val="0"/>
              </a:spcBef>
              <a:spcAft>
                <a:spcPct val="0"/>
              </a:spcAft>
            </a:pPr>
            <a:endParaRPr lang="x-none" altLang="x-none">
              <a:solidFill>
                <a:srgbClr val="000000"/>
              </a:solidFill>
              <a:latin typeface="Calibri" charset="0"/>
            </a:endParaRPr>
          </a:p>
        </p:txBody>
      </p:sp>
      <p:sp>
        <p:nvSpPr>
          <p:cNvPr id="24580" name="AutoShape 9"/>
          <p:cNvSpPr>
            <a:spLocks noChangeArrowheads="1"/>
          </p:cNvSpPr>
          <p:nvPr/>
        </p:nvSpPr>
        <p:spPr bwMode="auto">
          <a:xfrm>
            <a:off x="696913" y="2835275"/>
            <a:ext cx="1663700" cy="266700"/>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eaLnBrk="1" fontAlgn="base" hangingPunct="1">
              <a:spcBef>
                <a:spcPct val="0"/>
              </a:spcBef>
              <a:spcAft>
                <a:spcPct val="0"/>
              </a:spcAft>
            </a:pPr>
            <a:endParaRPr lang="x-none" altLang="x-none">
              <a:solidFill>
                <a:srgbClr val="000000"/>
              </a:solidFill>
              <a:latin typeface="Calibri" charset="0"/>
            </a:endParaRPr>
          </a:p>
        </p:txBody>
      </p:sp>
      <p:sp>
        <p:nvSpPr>
          <p:cNvPr id="24581" name="Text Box 10"/>
          <p:cNvSpPr txBox="1">
            <a:spLocks noChangeArrowheads="1"/>
          </p:cNvSpPr>
          <p:nvPr/>
        </p:nvSpPr>
        <p:spPr bwMode="auto">
          <a:xfrm>
            <a:off x="4119563" y="2847975"/>
            <a:ext cx="982662"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ctr" defTabSz="914400" fontAlgn="base">
              <a:lnSpc>
                <a:spcPct val="90000"/>
              </a:lnSpc>
              <a:spcBef>
                <a:spcPct val="0"/>
              </a:spcBef>
              <a:spcAft>
                <a:spcPct val="0"/>
              </a:spcAft>
            </a:pPr>
            <a:r>
              <a:rPr lang="en-US" altLang="x-none" sz="1600">
                <a:solidFill>
                  <a:srgbClr val="000000"/>
                </a:solidFill>
                <a:latin typeface="Calibri" charset="0"/>
              </a:rPr>
              <a:t>Prophase</a:t>
            </a:r>
          </a:p>
        </p:txBody>
      </p:sp>
      <p:sp>
        <p:nvSpPr>
          <p:cNvPr id="24582" name="AutoShape 11"/>
          <p:cNvSpPr>
            <a:spLocks noChangeArrowheads="1"/>
          </p:cNvSpPr>
          <p:nvPr/>
        </p:nvSpPr>
        <p:spPr bwMode="auto">
          <a:xfrm>
            <a:off x="6900863" y="2835275"/>
            <a:ext cx="1517650" cy="266700"/>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eaLnBrk="1" fontAlgn="base" hangingPunct="1">
              <a:spcBef>
                <a:spcPct val="0"/>
              </a:spcBef>
              <a:spcAft>
                <a:spcPct val="0"/>
              </a:spcAft>
            </a:pPr>
            <a:endParaRPr lang="x-none" altLang="x-none">
              <a:solidFill>
                <a:srgbClr val="000000"/>
              </a:solidFill>
              <a:latin typeface="Calibri" charset="0"/>
            </a:endParaRPr>
          </a:p>
        </p:txBody>
      </p:sp>
      <p:sp>
        <p:nvSpPr>
          <p:cNvPr id="24583" name="AutoShape 12"/>
          <p:cNvSpPr>
            <a:spLocks noChangeArrowheads="1"/>
          </p:cNvSpPr>
          <p:nvPr/>
        </p:nvSpPr>
        <p:spPr bwMode="auto">
          <a:xfrm>
            <a:off x="690563" y="2841625"/>
            <a:ext cx="1663700" cy="279400"/>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eaLnBrk="1" fontAlgn="base" hangingPunct="1">
              <a:spcBef>
                <a:spcPct val="0"/>
              </a:spcBef>
              <a:spcAft>
                <a:spcPct val="0"/>
              </a:spcAft>
            </a:pPr>
            <a:endParaRPr lang="x-none" altLang="x-none">
              <a:solidFill>
                <a:srgbClr val="000000"/>
              </a:solidFill>
              <a:latin typeface="Calibri" charset="0"/>
            </a:endParaRPr>
          </a:p>
        </p:txBody>
      </p:sp>
      <p:sp>
        <p:nvSpPr>
          <p:cNvPr id="24584" name="Text Box 14"/>
          <p:cNvSpPr txBox="1">
            <a:spLocks noChangeArrowheads="1"/>
          </p:cNvSpPr>
          <p:nvPr/>
        </p:nvSpPr>
        <p:spPr bwMode="auto">
          <a:xfrm>
            <a:off x="6942138" y="2844800"/>
            <a:ext cx="1423987"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ctr" defTabSz="914400" fontAlgn="base">
              <a:lnSpc>
                <a:spcPct val="90000"/>
              </a:lnSpc>
              <a:spcBef>
                <a:spcPct val="0"/>
              </a:spcBef>
              <a:spcAft>
                <a:spcPct val="0"/>
              </a:spcAft>
            </a:pPr>
            <a:r>
              <a:rPr lang="en-US" altLang="x-none" sz="1600">
                <a:solidFill>
                  <a:srgbClr val="000000"/>
                </a:solidFill>
                <a:latin typeface="Calibri" charset="0"/>
              </a:rPr>
              <a:t>Prometaphase</a:t>
            </a:r>
          </a:p>
        </p:txBody>
      </p:sp>
      <p:sp>
        <p:nvSpPr>
          <p:cNvPr id="24585" name="Text Box 15"/>
          <p:cNvSpPr txBox="1">
            <a:spLocks noChangeArrowheads="1"/>
          </p:cNvSpPr>
          <p:nvPr/>
        </p:nvSpPr>
        <p:spPr bwMode="auto">
          <a:xfrm>
            <a:off x="665163" y="2847975"/>
            <a:ext cx="1684337"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ctr" defTabSz="914400" fontAlgn="base">
              <a:lnSpc>
                <a:spcPct val="90000"/>
              </a:lnSpc>
              <a:spcBef>
                <a:spcPct val="0"/>
              </a:spcBef>
              <a:spcAft>
                <a:spcPct val="0"/>
              </a:spcAft>
            </a:pPr>
            <a:r>
              <a:rPr lang="en-US" altLang="x-none" sz="1600">
                <a:solidFill>
                  <a:srgbClr val="000000"/>
                </a:solidFill>
                <a:latin typeface="Calibri" charset="0"/>
              </a:rPr>
              <a:t>G</a:t>
            </a:r>
            <a:r>
              <a:rPr lang="en-US" altLang="x-none" sz="1600" baseline="-25000">
                <a:solidFill>
                  <a:srgbClr val="000000"/>
                </a:solidFill>
                <a:latin typeface="Calibri" charset="0"/>
              </a:rPr>
              <a:t>2</a:t>
            </a:r>
            <a:r>
              <a:rPr lang="en-US" altLang="x-none" sz="1600">
                <a:solidFill>
                  <a:srgbClr val="000000"/>
                </a:solidFill>
                <a:latin typeface="Calibri" charset="0"/>
              </a:rPr>
              <a:t> of Interphase</a:t>
            </a:r>
          </a:p>
        </p:txBody>
      </p:sp>
      <p:pic>
        <p:nvPicPr>
          <p:cNvPr id="24586" name="Picture 9" descr="12_06bMitoticDivision-U"/>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04800" y="2819400"/>
            <a:ext cx="8542338" cy="392588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24587" name="AutoShape 10"/>
          <p:cNvSpPr>
            <a:spLocks noChangeArrowheads="1"/>
          </p:cNvSpPr>
          <p:nvPr/>
        </p:nvSpPr>
        <p:spPr bwMode="auto">
          <a:xfrm>
            <a:off x="6570663" y="2887663"/>
            <a:ext cx="1447800" cy="234950"/>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eaLnBrk="1" fontAlgn="base" hangingPunct="1">
              <a:spcBef>
                <a:spcPct val="0"/>
              </a:spcBef>
              <a:spcAft>
                <a:spcPct val="0"/>
              </a:spcAft>
            </a:pPr>
            <a:endParaRPr lang="x-none" altLang="x-none">
              <a:solidFill>
                <a:srgbClr val="000000"/>
              </a:solidFill>
              <a:latin typeface="Calibri" charset="0"/>
            </a:endParaRPr>
          </a:p>
        </p:txBody>
      </p:sp>
      <p:sp>
        <p:nvSpPr>
          <p:cNvPr id="24588" name="AutoShape 11"/>
          <p:cNvSpPr>
            <a:spLocks noChangeArrowheads="1"/>
          </p:cNvSpPr>
          <p:nvPr/>
        </p:nvSpPr>
        <p:spPr bwMode="auto">
          <a:xfrm>
            <a:off x="3884613" y="2887663"/>
            <a:ext cx="1047750" cy="228600"/>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eaLnBrk="1" fontAlgn="base" hangingPunct="1">
              <a:spcBef>
                <a:spcPct val="0"/>
              </a:spcBef>
              <a:spcAft>
                <a:spcPct val="0"/>
              </a:spcAft>
            </a:pPr>
            <a:endParaRPr lang="x-none" altLang="x-none">
              <a:solidFill>
                <a:srgbClr val="000000"/>
              </a:solidFill>
              <a:latin typeface="Calibri" charset="0"/>
            </a:endParaRPr>
          </a:p>
        </p:txBody>
      </p:sp>
      <p:sp>
        <p:nvSpPr>
          <p:cNvPr id="24589" name="AutoShape 12"/>
          <p:cNvSpPr>
            <a:spLocks noChangeArrowheads="1"/>
          </p:cNvSpPr>
          <p:nvPr/>
        </p:nvSpPr>
        <p:spPr bwMode="auto">
          <a:xfrm>
            <a:off x="665163" y="2881313"/>
            <a:ext cx="1587500" cy="234950"/>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eaLnBrk="1" fontAlgn="base" hangingPunct="1">
              <a:spcBef>
                <a:spcPct val="0"/>
              </a:spcBef>
              <a:spcAft>
                <a:spcPct val="0"/>
              </a:spcAft>
            </a:pPr>
            <a:endParaRPr lang="x-none" altLang="x-none">
              <a:solidFill>
                <a:srgbClr val="000000"/>
              </a:solidFill>
              <a:latin typeface="Calibri" charset="0"/>
            </a:endParaRPr>
          </a:p>
        </p:txBody>
      </p:sp>
      <p:sp>
        <p:nvSpPr>
          <p:cNvPr id="24590" name="Text Box 14"/>
          <p:cNvSpPr txBox="1">
            <a:spLocks noChangeArrowheads="1"/>
          </p:cNvSpPr>
          <p:nvPr/>
        </p:nvSpPr>
        <p:spPr bwMode="auto">
          <a:xfrm>
            <a:off x="6583363" y="2903538"/>
            <a:ext cx="1423987" cy="22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ctr" defTabSz="914400" fontAlgn="base">
              <a:lnSpc>
                <a:spcPct val="90000"/>
              </a:lnSpc>
              <a:spcBef>
                <a:spcPct val="0"/>
              </a:spcBef>
              <a:spcAft>
                <a:spcPct val="0"/>
              </a:spcAft>
            </a:pPr>
            <a:r>
              <a:rPr lang="en-US" altLang="x-none" sz="1500">
                <a:solidFill>
                  <a:srgbClr val="000000"/>
                </a:solidFill>
                <a:latin typeface="Calibri" charset="0"/>
              </a:rPr>
              <a:t>Prometaphase</a:t>
            </a:r>
          </a:p>
        </p:txBody>
      </p:sp>
      <p:sp>
        <p:nvSpPr>
          <p:cNvPr id="24591" name="Text Box 15"/>
          <p:cNvSpPr txBox="1">
            <a:spLocks noChangeArrowheads="1"/>
          </p:cNvSpPr>
          <p:nvPr/>
        </p:nvSpPr>
        <p:spPr bwMode="auto">
          <a:xfrm>
            <a:off x="3910013" y="2903538"/>
            <a:ext cx="982662"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ctr" defTabSz="914400" fontAlgn="base">
              <a:lnSpc>
                <a:spcPct val="90000"/>
              </a:lnSpc>
              <a:spcBef>
                <a:spcPct val="0"/>
              </a:spcBef>
              <a:spcAft>
                <a:spcPct val="0"/>
              </a:spcAft>
            </a:pPr>
            <a:r>
              <a:rPr lang="en-US" altLang="x-none" sz="1500">
                <a:solidFill>
                  <a:srgbClr val="000000"/>
                </a:solidFill>
                <a:latin typeface="Calibri" charset="0"/>
              </a:rPr>
              <a:t>Prophase</a:t>
            </a:r>
          </a:p>
        </p:txBody>
      </p:sp>
      <p:sp>
        <p:nvSpPr>
          <p:cNvPr id="24592" name="Text Box 16"/>
          <p:cNvSpPr txBox="1">
            <a:spLocks noChangeArrowheads="1"/>
          </p:cNvSpPr>
          <p:nvPr/>
        </p:nvSpPr>
        <p:spPr bwMode="auto">
          <a:xfrm>
            <a:off x="617538" y="2894013"/>
            <a:ext cx="1677987" cy="20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ctr" defTabSz="914400" fontAlgn="base">
              <a:lnSpc>
                <a:spcPct val="90000"/>
              </a:lnSpc>
              <a:spcBef>
                <a:spcPct val="0"/>
              </a:spcBef>
              <a:spcAft>
                <a:spcPct val="0"/>
              </a:spcAft>
            </a:pPr>
            <a:r>
              <a:rPr lang="en-US" altLang="x-none" sz="1500" dirty="0">
                <a:solidFill>
                  <a:srgbClr val="000000"/>
                </a:solidFill>
                <a:latin typeface="Calibri" charset="0"/>
              </a:rPr>
              <a:t>G</a:t>
            </a:r>
            <a:r>
              <a:rPr lang="en-US" altLang="x-none" sz="1500" baseline="-25000" dirty="0">
                <a:solidFill>
                  <a:srgbClr val="000000"/>
                </a:solidFill>
                <a:latin typeface="Calibri" charset="0"/>
              </a:rPr>
              <a:t>2</a:t>
            </a:r>
            <a:r>
              <a:rPr lang="en-US" altLang="x-none" sz="1500" dirty="0">
                <a:solidFill>
                  <a:srgbClr val="000000"/>
                </a:solidFill>
                <a:latin typeface="Calibri" charset="0"/>
              </a:rPr>
              <a:t> of Interphase</a:t>
            </a:r>
          </a:p>
        </p:txBody>
      </p:sp>
      <p:sp>
        <p:nvSpPr>
          <p:cNvPr id="24593" name="Text Box 17"/>
          <p:cNvSpPr txBox="1">
            <a:spLocks noChangeArrowheads="1"/>
          </p:cNvSpPr>
          <p:nvPr/>
        </p:nvSpPr>
        <p:spPr bwMode="auto">
          <a:xfrm>
            <a:off x="7231063" y="3252788"/>
            <a:ext cx="1439862"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r" defTabSz="914400" fontAlgn="base">
              <a:lnSpc>
                <a:spcPct val="90000"/>
              </a:lnSpc>
              <a:spcBef>
                <a:spcPct val="0"/>
              </a:spcBef>
              <a:spcAft>
                <a:spcPct val="0"/>
              </a:spcAft>
            </a:pPr>
            <a:r>
              <a:rPr lang="en-US" altLang="x-none" sz="1400">
                <a:solidFill>
                  <a:srgbClr val="000000"/>
                </a:solidFill>
                <a:latin typeface="Calibri" charset="0"/>
              </a:rPr>
              <a:t>Nonkinetochore</a:t>
            </a:r>
          </a:p>
          <a:p>
            <a:pPr algn="r" defTabSz="914400" fontAlgn="base">
              <a:lnSpc>
                <a:spcPct val="90000"/>
              </a:lnSpc>
              <a:spcBef>
                <a:spcPct val="0"/>
              </a:spcBef>
              <a:spcAft>
                <a:spcPct val="0"/>
              </a:spcAft>
            </a:pPr>
            <a:r>
              <a:rPr lang="en-US" altLang="x-none" sz="1400">
                <a:solidFill>
                  <a:srgbClr val="000000"/>
                </a:solidFill>
                <a:latin typeface="Calibri" charset="0"/>
              </a:rPr>
              <a:t>microtubules</a:t>
            </a:r>
          </a:p>
        </p:txBody>
      </p:sp>
      <p:sp>
        <p:nvSpPr>
          <p:cNvPr id="24594" name="Text Box 18"/>
          <p:cNvSpPr txBox="1">
            <a:spLocks noChangeArrowheads="1"/>
          </p:cNvSpPr>
          <p:nvPr/>
        </p:nvSpPr>
        <p:spPr bwMode="auto">
          <a:xfrm>
            <a:off x="6215063" y="3243263"/>
            <a:ext cx="900112" cy="55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lnSpc>
                <a:spcPct val="90000"/>
              </a:lnSpc>
              <a:spcBef>
                <a:spcPct val="0"/>
              </a:spcBef>
              <a:spcAft>
                <a:spcPct val="0"/>
              </a:spcAft>
            </a:pPr>
            <a:r>
              <a:rPr lang="en-US" altLang="x-none" sz="1400">
                <a:solidFill>
                  <a:srgbClr val="000000"/>
                </a:solidFill>
                <a:latin typeface="Calibri" charset="0"/>
              </a:rPr>
              <a:t>Fragments</a:t>
            </a:r>
          </a:p>
          <a:p>
            <a:pPr defTabSz="914400" fontAlgn="base">
              <a:lnSpc>
                <a:spcPct val="90000"/>
              </a:lnSpc>
              <a:spcBef>
                <a:spcPct val="0"/>
              </a:spcBef>
              <a:spcAft>
                <a:spcPct val="0"/>
              </a:spcAft>
            </a:pPr>
            <a:r>
              <a:rPr lang="en-US" altLang="x-none" sz="1400">
                <a:solidFill>
                  <a:srgbClr val="000000"/>
                </a:solidFill>
                <a:latin typeface="Calibri" charset="0"/>
              </a:rPr>
              <a:t>of nuclear</a:t>
            </a:r>
          </a:p>
          <a:p>
            <a:pPr defTabSz="914400" fontAlgn="base">
              <a:lnSpc>
                <a:spcPct val="90000"/>
              </a:lnSpc>
              <a:spcBef>
                <a:spcPct val="0"/>
              </a:spcBef>
              <a:spcAft>
                <a:spcPct val="0"/>
              </a:spcAft>
            </a:pPr>
            <a:r>
              <a:rPr lang="en-US" altLang="x-none" sz="1400">
                <a:solidFill>
                  <a:srgbClr val="000000"/>
                </a:solidFill>
                <a:latin typeface="Calibri" charset="0"/>
              </a:rPr>
              <a:t>envelope</a:t>
            </a:r>
          </a:p>
        </p:txBody>
      </p:sp>
      <p:sp>
        <p:nvSpPr>
          <p:cNvPr id="24595" name="Line 19"/>
          <p:cNvSpPr>
            <a:spLocks noChangeShapeType="1"/>
          </p:cNvSpPr>
          <p:nvPr/>
        </p:nvSpPr>
        <p:spPr bwMode="auto">
          <a:xfrm flipH="1">
            <a:off x="6688138" y="3830638"/>
            <a:ext cx="28575" cy="84137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4596" name="Line 20"/>
          <p:cNvSpPr>
            <a:spLocks noChangeShapeType="1"/>
          </p:cNvSpPr>
          <p:nvPr/>
        </p:nvSpPr>
        <p:spPr bwMode="auto">
          <a:xfrm>
            <a:off x="6716713" y="3836988"/>
            <a:ext cx="346075" cy="5842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4597" name="Line 21"/>
          <p:cNvSpPr>
            <a:spLocks noChangeShapeType="1"/>
          </p:cNvSpPr>
          <p:nvPr/>
        </p:nvSpPr>
        <p:spPr bwMode="auto">
          <a:xfrm>
            <a:off x="8056563" y="3659188"/>
            <a:ext cx="127000" cy="115252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4598" name="Line 22"/>
          <p:cNvSpPr>
            <a:spLocks noChangeShapeType="1"/>
          </p:cNvSpPr>
          <p:nvPr/>
        </p:nvSpPr>
        <p:spPr bwMode="auto">
          <a:xfrm flipV="1">
            <a:off x="7993063" y="3662363"/>
            <a:ext cx="63500" cy="8255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4599" name="Text Box 23"/>
          <p:cNvSpPr txBox="1">
            <a:spLocks noChangeArrowheads="1"/>
          </p:cNvSpPr>
          <p:nvPr/>
        </p:nvSpPr>
        <p:spPr bwMode="auto">
          <a:xfrm>
            <a:off x="4310063" y="3249613"/>
            <a:ext cx="484187" cy="18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lnSpc>
                <a:spcPct val="90000"/>
              </a:lnSpc>
              <a:spcBef>
                <a:spcPct val="0"/>
              </a:spcBef>
              <a:spcAft>
                <a:spcPct val="0"/>
              </a:spcAft>
            </a:pPr>
            <a:r>
              <a:rPr lang="en-US" altLang="x-none" sz="1400">
                <a:solidFill>
                  <a:srgbClr val="000000"/>
                </a:solidFill>
                <a:latin typeface="Calibri" charset="0"/>
              </a:rPr>
              <a:t>Aster</a:t>
            </a:r>
          </a:p>
        </p:txBody>
      </p:sp>
      <p:sp>
        <p:nvSpPr>
          <p:cNvPr id="24600" name="Text Box 24"/>
          <p:cNvSpPr txBox="1">
            <a:spLocks noChangeArrowheads="1"/>
          </p:cNvSpPr>
          <p:nvPr/>
        </p:nvSpPr>
        <p:spPr bwMode="auto">
          <a:xfrm>
            <a:off x="4954588" y="3246438"/>
            <a:ext cx="1004887"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lnSpc>
                <a:spcPct val="90000"/>
              </a:lnSpc>
              <a:spcBef>
                <a:spcPct val="0"/>
              </a:spcBef>
              <a:spcAft>
                <a:spcPct val="0"/>
              </a:spcAft>
            </a:pPr>
            <a:r>
              <a:rPr lang="en-US" altLang="x-none" sz="1400">
                <a:solidFill>
                  <a:srgbClr val="000000"/>
                </a:solidFill>
                <a:latin typeface="Calibri" charset="0"/>
              </a:rPr>
              <a:t>Centromere</a:t>
            </a:r>
          </a:p>
        </p:txBody>
      </p:sp>
      <p:sp>
        <p:nvSpPr>
          <p:cNvPr id="24601" name="Line 25"/>
          <p:cNvSpPr>
            <a:spLocks noChangeShapeType="1"/>
          </p:cNvSpPr>
          <p:nvPr/>
        </p:nvSpPr>
        <p:spPr bwMode="auto">
          <a:xfrm flipH="1">
            <a:off x="4830763" y="3421063"/>
            <a:ext cx="466725" cy="146685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4602" name="AutoShape 26"/>
          <p:cNvSpPr>
            <a:spLocks/>
          </p:cNvSpPr>
          <p:nvPr/>
        </p:nvSpPr>
        <p:spPr bwMode="auto">
          <a:xfrm rot="-5400000">
            <a:off x="4465638" y="3681413"/>
            <a:ext cx="152400" cy="463550"/>
          </a:xfrm>
          <a:prstGeom prst="rightBrace">
            <a:avLst>
              <a:gd name="adj1" fmla="val 25347"/>
              <a:gd name="adj2" fmla="val 50000"/>
            </a:avLst>
          </a:prstGeom>
          <a:noFill/>
          <a:ln w="254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eaLnBrk="1" fontAlgn="base" hangingPunct="1">
              <a:spcBef>
                <a:spcPct val="0"/>
              </a:spcBef>
              <a:spcAft>
                <a:spcPct val="0"/>
              </a:spcAft>
            </a:pPr>
            <a:endParaRPr lang="x-none" altLang="x-none">
              <a:solidFill>
                <a:srgbClr val="000000"/>
              </a:solidFill>
              <a:latin typeface="Calibri" charset="0"/>
            </a:endParaRPr>
          </a:p>
        </p:txBody>
      </p:sp>
      <p:sp>
        <p:nvSpPr>
          <p:cNvPr id="24603" name="Line 27"/>
          <p:cNvSpPr>
            <a:spLocks noChangeShapeType="1"/>
          </p:cNvSpPr>
          <p:nvPr/>
        </p:nvSpPr>
        <p:spPr bwMode="auto">
          <a:xfrm>
            <a:off x="4538663" y="3427413"/>
            <a:ext cx="3175" cy="42545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4604" name="Line 28"/>
          <p:cNvSpPr>
            <a:spLocks noChangeShapeType="1"/>
          </p:cNvSpPr>
          <p:nvPr/>
        </p:nvSpPr>
        <p:spPr bwMode="auto">
          <a:xfrm>
            <a:off x="3709988" y="3633788"/>
            <a:ext cx="415925" cy="5715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4605" name="Text Box 29"/>
          <p:cNvSpPr txBox="1">
            <a:spLocks noChangeArrowheads="1"/>
          </p:cNvSpPr>
          <p:nvPr/>
        </p:nvSpPr>
        <p:spPr bwMode="auto">
          <a:xfrm>
            <a:off x="3138488" y="3243263"/>
            <a:ext cx="1065212"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lnSpc>
                <a:spcPct val="90000"/>
              </a:lnSpc>
              <a:spcBef>
                <a:spcPct val="0"/>
              </a:spcBef>
              <a:spcAft>
                <a:spcPct val="0"/>
              </a:spcAft>
            </a:pPr>
            <a:r>
              <a:rPr lang="en-US" altLang="x-none" sz="1400">
                <a:solidFill>
                  <a:srgbClr val="000000"/>
                </a:solidFill>
                <a:latin typeface="Calibri" charset="0"/>
              </a:rPr>
              <a:t>Early mitotic</a:t>
            </a:r>
          </a:p>
          <a:p>
            <a:pPr defTabSz="914400" fontAlgn="base">
              <a:lnSpc>
                <a:spcPct val="90000"/>
              </a:lnSpc>
              <a:spcBef>
                <a:spcPct val="0"/>
              </a:spcBef>
              <a:spcAft>
                <a:spcPct val="0"/>
              </a:spcAft>
            </a:pPr>
            <a:r>
              <a:rPr lang="en-US" altLang="x-none" sz="1400">
                <a:solidFill>
                  <a:srgbClr val="000000"/>
                </a:solidFill>
                <a:latin typeface="Calibri" charset="0"/>
              </a:rPr>
              <a:t>spindle</a:t>
            </a:r>
          </a:p>
        </p:txBody>
      </p:sp>
      <p:sp>
        <p:nvSpPr>
          <p:cNvPr id="24606" name="Text Box 30"/>
          <p:cNvSpPr txBox="1">
            <a:spLocks noChangeArrowheads="1"/>
          </p:cNvSpPr>
          <p:nvPr/>
        </p:nvSpPr>
        <p:spPr bwMode="auto">
          <a:xfrm>
            <a:off x="1719263" y="3240088"/>
            <a:ext cx="1065212"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r" defTabSz="914400" fontAlgn="base">
              <a:lnSpc>
                <a:spcPct val="90000"/>
              </a:lnSpc>
              <a:spcBef>
                <a:spcPct val="0"/>
              </a:spcBef>
              <a:spcAft>
                <a:spcPct val="0"/>
              </a:spcAft>
            </a:pPr>
            <a:r>
              <a:rPr lang="en-US" altLang="x-none" sz="1400">
                <a:solidFill>
                  <a:srgbClr val="000000"/>
                </a:solidFill>
                <a:latin typeface="Calibri" charset="0"/>
              </a:rPr>
              <a:t>Chromatin</a:t>
            </a:r>
          </a:p>
          <a:p>
            <a:pPr algn="r" defTabSz="914400" fontAlgn="base">
              <a:lnSpc>
                <a:spcPct val="90000"/>
              </a:lnSpc>
              <a:spcBef>
                <a:spcPct val="0"/>
              </a:spcBef>
              <a:spcAft>
                <a:spcPct val="0"/>
              </a:spcAft>
            </a:pPr>
            <a:r>
              <a:rPr lang="en-US" altLang="x-none" sz="1400">
                <a:solidFill>
                  <a:srgbClr val="000000"/>
                </a:solidFill>
                <a:latin typeface="Calibri" charset="0"/>
              </a:rPr>
              <a:t>(duplicated)</a:t>
            </a:r>
          </a:p>
        </p:txBody>
      </p:sp>
      <p:sp>
        <p:nvSpPr>
          <p:cNvPr id="24607" name="Text Box 31"/>
          <p:cNvSpPr txBox="1">
            <a:spLocks noChangeArrowheads="1"/>
          </p:cNvSpPr>
          <p:nvPr/>
        </p:nvSpPr>
        <p:spPr bwMode="auto">
          <a:xfrm>
            <a:off x="407988" y="3243263"/>
            <a:ext cx="1303337"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lnSpc>
                <a:spcPct val="90000"/>
              </a:lnSpc>
              <a:spcBef>
                <a:spcPct val="0"/>
              </a:spcBef>
              <a:spcAft>
                <a:spcPct val="0"/>
              </a:spcAft>
            </a:pPr>
            <a:r>
              <a:rPr lang="en-US" altLang="x-none" sz="1400">
                <a:solidFill>
                  <a:srgbClr val="000000"/>
                </a:solidFill>
                <a:latin typeface="Calibri" charset="0"/>
              </a:rPr>
              <a:t>Centrosomes</a:t>
            </a:r>
          </a:p>
          <a:p>
            <a:pPr defTabSz="914400" fontAlgn="base">
              <a:lnSpc>
                <a:spcPct val="90000"/>
              </a:lnSpc>
              <a:spcBef>
                <a:spcPct val="0"/>
              </a:spcBef>
              <a:spcAft>
                <a:spcPct val="0"/>
              </a:spcAft>
            </a:pPr>
            <a:r>
              <a:rPr lang="en-US" altLang="x-none" sz="1400">
                <a:solidFill>
                  <a:srgbClr val="000000"/>
                </a:solidFill>
                <a:latin typeface="Calibri" charset="0"/>
              </a:rPr>
              <a:t>(with centriole</a:t>
            </a:r>
          </a:p>
          <a:p>
            <a:pPr defTabSz="914400" fontAlgn="base">
              <a:lnSpc>
                <a:spcPct val="90000"/>
              </a:lnSpc>
              <a:spcBef>
                <a:spcPct val="0"/>
              </a:spcBef>
              <a:spcAft>
                <a:spcPct val="0"/>
              </a:spcAft>
            </a:pPr>
            <a:r>
              <a:rPr lang="en-US" altLang="x-none" sz="1400">
                <a:solidFill>
                  <a:srgbClr val="000000"/>
                </a:solidFill>
                <a:latin typeface="Calibri" charset="0"/>
              </a:rPr>
              <a:t>pairs)</a:t>
            </a:r>
          </a:p>
        </p:txBody>
      </p:sp>
      <p:sp>
        <p:nvSpPr>
          <p:cNvPr id="24608" name="Line 32"/>
          <p:cNvSpPr>
            <a:spLocks noChangeShapeType="1"/>
          </p:cNvSpPr>
          <p:nvPr/>
        </p:nvSpPr>
        <p:spPr bwMode="auto">
          <a:xfrm flipH="1">
            <a:off x="1468438" y="3665538"/>
            <a:ext cx="25400" cy="5334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4609" name="Line 33"/>
          <p:cNvSpPr>
            <a:spLocks noChangeShapeType="1"/>
          </p:cNvSpPr>
          <p:nvPr/>
        </p:nvSpPr>
        <p:spPr bwMode="auto">
          <a:xfrm>
            <a:off x="1493838" y="3662363"/>
            <a:ext cx="209550" cy="51117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4610" name="Line 34"/>
          <p:cNvSpPr>
            <a:spLocks noChangeShapeType="1"/>
          </p:cNvSpPr>
          <p:nvPr/>
        </p:nvSpPr>
        <p:spPr bwMode="auto">
          <a:xfrm flipH="1">
            <a:off x="1979613" y="3656013"/>
            <a:ext cx="476250" cy="115252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4611" name="Text Box 35"/>
          <p:cNvSpPr txBox="1">
            <a:spLocks noChangeArrowheads="1"/>
          </p:cNvSpPr>
          <p:nvPr/>
        </p:nvSpPr>
        <p:spPr bwMode="auto">
          <a:xfrm>
            <a:off x="369888" y="6332538"/>
            <a:ext cx="862012" cy="187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r" defTabSz="914400" fontAlgn="base">
              <a:lnSpc>
                <a:spcPct val="90000"/>
              </a:lnSpc>
              <a:spcBef>
                <a:spcPct val="0"/>
              </a:spcBef>
              <a:spcAft>
                <a:spcPct val="0"/>
              </a:spcAft>
            </a:pPr>
            <a:r>
              <a:rPr lang="en-US" altLang="x-none" sz="1400">
                <a:solidFill>
                  <a:srgbClr val="000000"/>
                </a:solidFill>
                <a:latin typeface="Calibri" charset="0"/>
              </a:rPr>
              <a:t>Nucleolus</a:t>
            </a:r>
          </a:p>
        </p:txBody>
      </p:sp>
      <p:sp>
        <p:nvSpPr>
          <p:cNvPr id="24612" name="Text Box 36"/>
          <p:cNvSpPr txBox="1">
            <a:spLocks noChangeArrowheads="1"/>
          </p:cNvSpPr>
          <p:nvPr/>
        </p:nvSpPr>
        <p:spPr bwMode="auto">
          <a:xfrm>
            <a:off x="1370013" y="6326188"/>
            <a:ext cx="798512" cy="37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lnSpc>
                <a:spcPct val="90000"/>
              </a:lnSpc>
              <a:spcBef>
                <a:spcPct val="0"/>
              </a:spcBef>
              <a:spcAft>
                <a:spcPct val="0"/>
              </a:spcAft>
            </a:pPr>
            <a:r>
              <a:rPr lang="en-US" altLang="x-none" sz="1400">
                <a:solidFill>
                  <a:srgbClr val="000000"/>
                </a:solidFill>
                <a:latin typeface="Calibri" charset="0"/>
              </a:rPr>
              <a:t>Nuclear</a:t>
            </a:r>
          </a:p>
          <a:p>
            <a:pPr defTabSz="914400" fontAlgn="base">
              <a:lnSpc>
                <a:spcPct val="90000"/>
              </a:lnSpc>
              <a:spcBef>
                <a:spcPct val="0"/>
              </a:spcBef>
              <a:spcAft>
                <a:spcPct val="0"/>
              </a:spcAft>
            </a:pPr>
            <a:r>
              <a:rPr lang="en-US" altLang="x-none" sz="1400">
                <a:solidFill>
                  <a:srgbClr val="000000"/>
                </a:solidFill>
                <a:latin typeface="Calibri" charset="0"/>
              </a:rPr>
              <a:t>envelope</a:t>
            </a:r>
          </a:p>
        </p:txBody>
      </p:sp>
      <p:sp>
        <p:nvSpPr>
          <p:cNvPr id="24613" name="Text Box 37"/>
          <p:cNvSpPr txBox="1">
            <a:spLocks noChangeArrowheads="1"/>
          </p:cNvSpPr>
          <p:nvPr/>
        </p:nvSpPr>
        <p:spPr bwMode="auto">
          <a:xfrm>
            <a:off x="2246313" y="6326188"/>
            <a:ext cx="935037" cy="384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lnSpc>
                <a:spcPct val="90000"/>
              </a:lnSpc>
              <a:spcBef>
                <a:spcPct val="0"/>
              </a:spcBef>
              <a:spcAft>
                <a:spcPct val="0"/>
              </a:spcAft>
            </a:pPr>
            <a:r>
              <a:rPr lang="en-US" altLang="x-none" sz="1400">
                <a:solidFill>
                  <a:srgbClr val="000000"/>
                </a:solidFill>
                <a:latin typeface="Calibri" charset="0"/>
              </a:rPr>
              <a:t>Plasma</a:t>
            </a:r>
          </a:p>
          <a:p>
            <a:pPr defTabSz="914400" fontAlgn="base">
              <a:lnSpc>
                <a:spcPct val="90000"/>
              </a:lnSpc>
              <a:spcBef>
                <a:spcPct val="0"/>
              </a:spcBef>
              <a:spcAft>
                <a:spcPct val="0"/>
              </a:spcAft>
            </a:pPr>
            <a:r>
              <a:rPr lang="en-US" altLang="x-none" sz="1400">
                <a:solidFill>
                  <a:srgbClr val="000000"/>
                </a:solidFill>
                <a:latin typeface="Calibri" charset="0"/>
              </a:rPr>
              <a:t>membrane</a:t>
            </a:r>
          </a:p>
        </p:txBody>
      </p:sp>
      <p:sp>
        <p:nvSpPr>
          <p:cNvPr id="24614" name="Line 38"/>
          <p:cNvSpPr>
            <a:spLocks noChangeShapeType="1"/>
          </p:cNvSpPr>
          <p:nvPr/>
        </p:nvSpPr>
        <p:spPr bwMode="auto">
          <a:xfrm flipV="1">
            <a:off x="941388" y="5008563"/>
            <a:ext cx="495300" cy="130175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4615" name="Line 39"/>
          <p:cNvSpPr>
            <a:spLocks noChangeShapeType="1"/>
          </p:cNvSpPr>
          <p:nvPr/>
        </p:nvSpPr>
        <p:spPr bwMode="auto">
          <a:xfrm flipH="1" flipV="1">
            <a:off x="1585913" y="5805488"/>
            <a:ext cx="3175" cy="50165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4616" name="Line 40"/>
          <p:cNvSpPr>
            <a:spLocks noChangeShapeType="1"/>
          </p:cNvSpPr>
          <p:nvPr/>
        </p:nvSpPr>
        <p:spPr bwMode="auto">
          <a:xfrm flipH="1" flipV="1">
            <a:off x="2100263" y="6043613"/>
            <a:ext cx="149225" cy="26987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4617" name="Text Box 41"/>
          <p:cNvSpPr txBox="1">
            <a:spLocks noChangeArrowheads="1"/>
          </p:cNvSpPr>
          <p:nvPr/>
        </p:nvSpPr>
        <p:spPr bwMode="auto">
          <a:xfrm>
            <a:off x="3405188" y="6326188"/>
            <a:ext cx="2173287"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ctr" defTabSz="914400" fontAlgn="base">
              <a:lnSpc>
                <a:spcPct val="90000"/>
              </a:lnSpc>
              <a:spcBef>
                <a:spcPct val="0"/>
              </a:spcBef>
              <a:spcAft>
                <a:spcPct val="0"/>
              </a:spcAft>
            </a:pPr>
            <a:r>
              <a:rPr lang="en-US" altLang="x-none" sz="1400">
                <a:solidFill>
                  <a:srgbClr val="000000"/>
                </a:solidFill>
                <a:latin typeface="Calibri" charset="0"/>
              </a:rPr>
              <a:t>Chromosome, consisting</a:t>
            </a:r>
          </a:p>
          <a:p>
            <a:pPr algn="ctr" defTabSz="914400" fontAlgn="base">
              <a:lnSpc>
                <a:spcPct val="90000"/>
              </a:lnSpc>
              <a:spcBef>
                <a:spcPct val="0"/>
              </a:spcBef>
              <a:spcAft>
                <a:spcPct val="0"/>
              </a:spcAft>
            </a:pPr>
            <a:r>
              <a:rPr lang="en-US" altLang="x-none" sz="1400">
                <a:solidFill>
                  <a:srgbClr val="000000"/>
                </a:solidFill>
                <a:latin typeface="Calibri" charset="0"/>
              </a:rPr>
              <a:t>of two sister chromatids</a:t>
            </a:r>
          </a:p>
        </p:txBody>
      </p:sp>
      <p:sp>
        <p:nvSpPr>
          <p:cNvPr id="24618" name="Line 42"/>
          <p:cNvSpPr>
            <a:spLocks noChangeShapeType="1"/>
          </p:cNvSpPr>
          <p:nvPr/>
        </p:nvSpPr>
        <p:spPr bwMode="auto">
          <a:xfrm>
            <a:off x="4148138" y="5329238"/>
            <a:ext cx="212725" cy="9906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4619" name="Line 43"/>
          <p:cNvSpPr>
            <a:spLocks noChangeShapeType="1"/>
          </p:cNvSpPr>
          <p:nvPr/>
        </p:nvSpPr>
        <p:spPr bwMode="auto">
          <a:xfrm>
            <a:off x="4256088" y="5316538"/>
            <a:ext cx="104775" cy="100647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4620" name="Text Box 44"/>
          <p:cNvSpPr txBox="1">
            <a:spLocks noChangeArrowheads="1"/>
          </p:cNvSpPr>
          <p:nvPr/>
        </p:nvSpPr>
        <p:spPr bwMode="auto">
          <a:xfrm>
            <a:off x="6288088" y="6323013"/>
            <a:ext cx="1004887"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ctr" defTabSz="914400" fontAlgn="base">
              <a:lnSpc>
                <a:spcPct val="90000"/>
              </a:lnSpc>
              <a:spcBef>
                <a:spcPct val="0"/>
              </a:spcBef>
              <a:spcAft>
                <a:spcPct val="0"/>
              </a:spcAft>
            </a:pPr>
            <a:r>
              <a:rPr lang="en-US" altLang="x-none" sz="1400">
                <a:solidFill>
                  <a:srgbClr val="000000"/>
                </a:solidFill>
                <a:latin typeface="Calibri" charset="0"/>
              </a:rPr>
              <a:t>Kinetochore</a:t>
            </a:r>
          </a:p>
        </p:txBody>
      </p:sp>
      <p:sp>
        <p:nvSpPr>
          <p:cNvPr id="24621" name="Line 45"/>
          <p:cNvSpPr>
            <a:spLocks noChangeShapeType="1"/>
          </p:cNvSpPr>
          <p:nvPr/>
        </p:nvSpPr>
        <p:spPr bwMode="auto">
          <a:xfrm flipH="1">
            <a:off x="6570663" y="5259388"/>
            <a:ext cx="660400" cy="107315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4622" name="Text Box 46"/>
          <p:cNvSpPr txBox="1">
            <a:spLocks noChangeArrowheads="1"/>
          </p:cNvSpPr>
          <p:nvPr/>
        </p:nvSpPr>
        <p:spPr bwMode="auto">
          <a:xfrm>
            <a:off x="7624763" y="6326188"/>
            <a:ext cx="1071562" cy="34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ctr" defTabSz="914400" fontAlgn="base">
              <a:lnSpc>
                <a:spcPct val="90000"/>
              </a:lnSpc>
              <a:spcBef>
                <a:spcPct val="0"/>
              </a:spcBef>
              <a:spcAft>
                <a:spcPct val="0"/>
              </a:spcAft>
            </a:pPr>
            <a:r>
              <a:rPr lang="en-US" altLang="x-none" sz="1400">
                <a:solidFill>
                  <a:srgbClr val="000000"/>
                </a:solidFill>
                <a:latin typeface="Calibri" charset="0"/>
              </a:rPr>
              <a:t>Kinetochore</a:t>
            </a:r>
          </a:p>
          <a:p>
            <a:pPr algn="ctr" defTabSz="914400" fontAlgn="base">
              <a:lnSpc>
                <a:spcPct val="90000"/>
              </a:lnSpc>
              <a:spcBef>
                <a:spcPct val="0"/>
              </a:spcBef>
              <a:spcAft>
                <a:spcPct val="0"/>
              </a:spcAft>
            </a:pPr>
            <a:r>
              <a:rPr lang="en-US" altLang="x-none" sz="1400">
                <a:solidFill>
                  <a:srgbClr val="000000"/>
                </a:solidFill>
                <a:latin typeface="Calibri" charset="0"/>
              </a:rPr>
              <a:t>microtubule</a:t>
            </a:r>
          </a:p>
        </p:txBody>
      </p:sp>
      <p:sp>
        <p:nvSpPr>
          <p:cNvPr id="24623" name="Line 47"/>
          <p:cNvSpPr>
            <a:spLocks noChangeShapeType="1"/>
          </p:cNvSpPr>
          <p:nvPr/>
        </p:nvSpPr>
        <p:spPr bwMode="auto">
          <a:xfrm>
            <a:off x="7523163" y="5354638"/>
            <a:ext cx="422275" cy="9779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Tree>
    <p:extLst>
      <p:ext uri="{BB962C8B-B14F-4D97-AF65-F5344CB8AC3E}">
        <p14:creationId xmlns:p14="http://schemas.microsoft.com/office/powerpoint/2010/main" val="2004512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1" descr="12_06cMitoticDivision-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76200"/>
            <a:ext cx="8542338" cy="3176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6" name="AutoShape 42"/>
          <p:cNvSpPr>
            <a:spLocks noChangeArrowheads="1"/>
          </p:cNvSpPr>
          <p:nvPr/>
        </p:nvSpPr>
        <p:spPr bwMode="auto">
          <a:xfrm>
            <a:off x="6203950" y="3225800"/>
            <a:ext cx="2654300" cy="273050"/>
          </a:xfrm>
          <a:prstGeom prst="roundRect">
            <a:avLst>
              <a:gd name="adj" fmla="val 16667"/>
            </a:avLst>
          </a:prstGeom>
          <a:solidFill>
            <a:schemeClr val="bg1"/>
          </a:solidFill>
          <a:ln w="9525">
            <a:solidFill>
              <a:srgbClr val="000000"/>
            </a:solidFill>
            <a:round/>
            <a:headEnd/>
            <a:tailEnd/>
          </a:ln>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eaLnBrk="1" fontAlgn="base" hangingPunct="1">
              <a:spcBef>
                <a:spcPct val="0"/>
              </a:spcBef>
              <a:spcAft>
                <a:spcPct val="0"/>
              </a:spcAft>
            </a:pPr>
            <a:endParaRPr lang="x-none" altLang="x-none">
              <a:solidFill>
                <a:srgbClr val="000000"/>
              </a:solidFill>
              <a:latin typeface="Calibri" charset="0"/>
            </a:endParaRPr>
          </a:p>
        </p:txBody>
      </p:sp>
      <p:sp>
        <p:nvSpPr>
          <p:cNvPr id="26627" name="AutoShape 43"/>
          <p:cNvSpPr>
            <a:spLocks noChangeArrowheads="1"/>
          </p:cNvSpPr>
          <p:nvPr/>
        </p:nvSpPr>
        <p:spPr bwMode="auto">
          <a:xfrm>
            <a:off x="4044950" y="3232150"/>
            <a:ext cx="1143000" cy="266700"/>
          </a:xfrm>
          <a:prstGeom prst="roundRect">
            <a:avLst>
              <a:gd name="adj" fmla="val 16667"/>
            </a:avLst>
          </a:prstGeom>
          <a:solidFill>
            <a:schemeClr val="bg1"/>
          </a:solidFill>
          <a:ln w="9525">
            <a:solidFill>
              <a:srgbClr val="000000"/>
            </a:solidFill>
            <a:round/>
            <a:headEnd/>
            <a:tailEnd/>
          </a:ln>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eaLnBrk="1" fontAlgn="base" hangingPunct="1">
              <a:spcBef>
                <a:spcPct val="0"/>
              </a:spcBef>
              <a:spcAft>
                <a:spcPct val="0"/>
              </a:spcAft>
            </a:pPr>
            <a:endParaRPr lang="x-none" altLang="x-none">
              <a:solidFill>
                <a:srgbClr val="000000"/>
              </a:solidFill>
              <a:latin typeface="Calibri" charset="0"/>
            </a:endParaRPr>
          </a:p>
        </p:txBody>
      </p:sp>
      <p:sp>
        <p:nvSpPr>
          <p:cNvPr id="26628" name="AutoShape 44"/>
          <p:cNvSpPr>
            <a:spLocks noChangeArrowheads="1"/>
          </p:cNvSpPr>
          <p:nvPr/>
        </p:nvSpPr>
        <p:spPr bwMode="auto">
          <a:xfrm>
            <a:off x="984250" y="3225800"/>
            <a:ext cx="1225550" cy="266700"/>
          </a:xfrm>
          <a:prstGeom prst="roundRect">
            <a:avLst>
              <a:gd name="adj" fmla="val 16667"/>
            </a:avLst>
          </a:prstGeom>
          <a:solidFill>
            <a:schemeClr val="bg1"/>
          </a:solidFill>
          <a:ln w="9525">
            <a:solidFill>
              <a:srgbClr val="000000"/>
            </a:solidFill>
            <a:round/>
            <a:headEnd/>
            <a:tailEnd/>
          </a:ln>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eaLnBrk="1" fontAlgn="base" hangingPunct="1">
              <a:spcBef>
                <a:spcPct val="0"/>
              </a:spcBef>
              <a:spcAft>
                <a:spcPct val="0"/>
              </a:spcAft>
            </a:pPr>
            <a:endParaRPr lang="x-none" altLang="x-none">
              <a:solidFill>
                <a:srgbClr val="000000"/>
              </a:solidFill>
              <a:latin typeface="Calibri" charset="0"/>
            </a:endParaRPr>
          </a:p>
        </p:txBody>
      </p:sp>
      <p:sp>
        <p:nvSpPr>
          <p:cNvPr id="26629" name="Text Box 46"/>
          <p:cNvSpPr txBox="1">
            <a:spLocks noChangeArrowheads="1"/>
          </p:cNvSpPr>
          <p:nvPr/>
        </p:nvSpPr>
        <p:spPr bwMode="auto">
          <a:xfrm>
            <a:off x="1076325" y="3254375"/>
            <a:ext cx="1062038" cy="1778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ctr" defTabSz="914400" fontAlgn="base">
              <a:lnSpc>
                <a:spcPct val="90000"/>
              </a:lnSpc>
              <a:spcBef>
                <a:spcPct val="0"/>
              </a:spcBef>
              <a:spcAft>
                <a:spcPct val="0"/>
              </a:spcAft>
            </a:pPr>
            <a:r>
              <a:rPr lang="en-US" altLang="x-none" sz="1500">
                <a:solidFill>
                  <a:srgbClr val="000000"/>
                </a:solidFill>
                <a:latin typeface="Calibri" charset="0"/>
              </a:rPr>
              <a:t>Metaphase</a:t>
            </a:r>
          </a:p>
        </p:txBody>
      </p:sp>
      <p:sp>
        <p:nvSpPr>
          <p:cNvPr id="26630" name="Text Box 47"/>
          <p:cNvSpPr txBox="1">
            <a:spLocks noChangeArrowheads="1"/>
          </p:cNvSpPr>
          <p:nvPr/>
        </p:nvSpPr>
        <p:spPr bwMode="auto">
          <a:xfrm>
            <a:off x="4127500" y="3254375"/>
            <a:ext cx="982663" cy="1936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ctr" defTabSz="914400" fontAlgn="base">
              <a:lnSpc>
                <a:spcPct val="90000"/>
              </a:lnSpc>
              <a:spcBef>
                <a:spcPct val="0"/>
              </a:spcBef>
              <a:spcAft>
                <a:spcPct val="0"/>
              </a:spcAft>
            </a:pPr>
            <a:r>
              <a:rPr lang="en-US" altLang="x-none" sz="1500">
                <a:solidFill>
                  <a:srgbClr val="000000"/>
                </a:solidFill>
                <a:latin typeface="Calibri" charset="0"/>
              </a:rPr>
              <a:t>Anaphase</a:t>
            </a:r>
          </a:p>
        </p:txBody>
      </p:sp>
      <p:sp>
        <p:nvSpPr>
          <p:cNvPr id="26631" name="Text Box 48"/>
          <p:cNvSpPr txBox="1">
            <a:spLocks noChangeArrowheads="1"/>
          </p:cNvSpPr>
          <p:nvPr/>
        </p:nvSpPr>
        <p:spPr bwMode="auto">
          <a:xfrm>
            <a:off x="6302375" y="3257550"/>
            <a:ext cx="2455863" cy="2190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ctr" defTabSz="914400" fontAlgn="base">
              <a:lnSpc>
                <a:spcPct val="90000"/>
              </a:lnSpc>
              <a:spcBef>
                <a:spcPct val="0"/>
              </a:spcBef>
              <a:spcAft>
                <a:spcPct val="0"/>
              </a:spcAft>
            </a:pPr>
            <a:r>
              <a:rPr lang="en-US" altLang="x-none" sz="1500">
                <a:solidFill>
                  <a:srgbClr val="000000"/>
                </a:solidFill>
                <a:latin typeface="Calibri" charset="0"/>
              </a:rPr>
              <a:t>Telophase and Cytokinesis</a:t>
            </a:r>
          </a:p>
        </p:txBody>
      </p:sp>
      <p:pic>
        <p:nvPicPr>
          <p:cNvPr id="26632" name="Picture 41" descr="12_06dMitoticDivision-U"/>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04800" y="2667000"/>
            <a:ext cx="8542338" cy="3994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26633" name="AutoShape 42"/>
          <p:cNvSpPr>
            <a:spLocks noChangeArrowheads="1"/>
          </p:cNvSpPr>
          <p:nvPr/>
        </p:nvSpPr>
        <p:spPr bwMode="auto">
          <a:xfrm>
            <a:off x="6284913" y="2717800"/>
            <a:ext cx="2489200" cy="247650"/>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eaLnBrk="1" fontAlgn="base" hangingPunct="1">
              <a:spcBef>
                <a:spcPct val="0"/>
              </a:spcBef>
              <a:spcAft>
                <a:spcPct val="0"/>
              </a:spcAft>
            </a:pPr>
            <a:endParaRPr lang="x-none" altLang="x-none">
              <a:solidFill>
                <a:srgbClr val="000000"/>
              </a:solidFill>
              <a:latin typeface="Calibri" charset="0"/>
            </a:endParaRPr>
          </a:p>
        </p:txBody>
      </p:sp>
      <p:sp>
        <p:nvSpPr>
          <p:cNvPr id="26634" name="AutoShape 43"/>
          <p:cNvSpPr>
            <a:spLocks noChangeArrowheads="1"/>
          </p:cNvSpPr>
          <p:nvPr/>
        </p:nvSpPr>
        <p:spPr bwMode="auto">
          <a:xfrm>
            <a:off x="4475163" y="2724150"/>
            <a:ext cx="1079500" cy="260350"/>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eaLnBrk="1" fontAlgn="base" hangingPunct="1">
              <a:spcBef>
                <a:spcPct val="0"/>
              </a:spcBef>
              <a:spcAft>
                <a:spcPct val="0"/>
              </a:spcAft>
            </a:pPr>
            <a:endParaRPr lang="x-none" altLang="x-none">
              <a:solidFill>
                <a:srgbClr val="000000"/>
              </a:solidFill>
              <a:latin typeface="Calibri" charset="0"/>
            </a:endParaRPr>
          </a:p>
        </p:txBody>
      </p:sp>
      <p:sp>
        <p:nvSpPr>
          <p:cNvPr id="26635" name="AutoShape 44"/>
          <p:cNvSpPr>
            <a:spLocks noChangeArrowheads="1"/>
          </p:cNvSpPr>
          <p:nvPr/>
        </p:nvSpPr>
        <p:spPr bwMode="auto">
          <a:xfrm>
            <a:off x="1370013" y="2717800"/>
            <a:ext cx="1149350" cy="266700"/>
          </a:xfrm>
          <a:prstGeom prst="roundRect">
            <a:avLst>
              <a:gd name="adj" fmla="val 16667"/>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eaLnBrk="1" fontAlgn="base" hangingPunct="1">
              <a:spcBef>
                <a:spcPct val="0"/>
              </a:spcBef>
              <a:spcAft>
                <a:spcPct val="0"/>
              </a:spcAft>
            </a:pPr>
            <a:endParaRPr lang="x-none" altLang="x-none">
              <a:solidFill>
                <a:srgbClr val="000000"/>
              </a:solidFill>
              <a:latin typeface="Calibri" charset="0"/>
            </a:endParaRPr>
          </a:p>
        </p:txBody>
      </p:sp>
      <p:sp>
        <p:nvSpPr>
          <p:cNvPr id="26636" name="Text Box 46"/>
          <p:cNvSpPr txBox="1">
            <a:spLocks noChangeArrowheads="1"/>
          </p:cNvSpPr>
          <p:nvPr/>
        </p:nvSpPr>
        <p:spPr bwMode="auto">
          <a:xfrm>
            <a:off x="1411288" y="2752725"/>
            <a:ext cx="1062037" cy="17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ctr" defTabSz="914400" fontAlgn="base">
              <a:lnSpc>
                <a:spcPct val="90000"/>
              </a:lnSpc>
              <a:spcBef>
                <a:spcPct val="0"/>
              </a:spcBef>
              <a:spcAft>
                <a:spcPct val="0"/>
              </a:spcAft>
            </a:pPr>
            <a:r>
              <a:rPr lang="en-US" altLang="x-none" sz="1500" dirty="0">
                <a:solidFill>
                  <a:srgbClr val="000000"/>
                </a:solidFill>
                <a:latin typeface="Calibri" charset="0"/>
              </a:rPr>
              <a:t>Metaphase</a:t>
            </a:r>
          </a:p>
        </p:txBody>
      </p:sp>
      <p:sp>
        <p:nvSpPr>
          <p:cNvPr id="26637" name="Text Box 47"/>
          <p:cNvSpPr txBox="1">
            <a:spLocks noChangeArrowheads="1"/>
          </p:cNvSpPr>
          <p:nvPr/>
        </p:nvSpPr>
        <p:spPr bwMode="auto">
          <a:xfrm>
            <a:off x="4525963" y="2752725"/>
            <a:ext cx="982662" cy="193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ctr" defTabSz="914400" fontAlgn="base">
              <a:lnSpc>
                <a:spcPct val="90000"/>
              </a:lnSpc>
              <a:spcBef>
                <a:spcPct val="0"/>
              </a:spcBef>
              <a:spcAft>
                <a:spcPct val="0"/>
              </a:spcAft>
            </a:pPr>
            <a:r>
              <a:rPr lang="en-US" altLang="x-none" sz="1500">
                <a:solidFill>
                  <a:srgbClr val="000000"/>
                </a:solidFill>
                <a:latin typeface="Calibri" charset="0"/>
              </a:rPr>
              <a:t>Anaphase</a:t>
            </a:r>
          </a:p>
        </p:txBody>
      </p:sp>
      <p:sp>
        <p:nvSpPr>
          <p:cNvPr id="26638" name="Text Box 48"/>
          <p:cNvSpPr txBox="1">
            <a:spLocks noChangeArrowheads="1"/>
          </p:cNvSpPr>
          <p:nvPr/>
        </p:nvSpPr>
        <p:spPr bwMode="auto">
          <a:xfrm>
            <a:off x="6332538" y="2746375"/>
            <a:ext cx="2389187" cy="17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ctr" defTabSz="914400" fontAlgn="base">
              <a:lnSpc>
                <a:spcPct val="90000"/>
              </a:lnSpc>
              <a:spcBef>
                <a:spcPct val="0"/>
              </a:spcBef>
              <a:spcAft>
                <a:spcPct val="0"/>
              </a:spcAft>
            </a:pPr>
            <a:r>
              <a:rPr lang="en-US" altLang="x-none" sz="1400">
                <a:solidFill>
                  <a:srgbClr val="000000"/>
                </a:solidFill>
                <a:latin typeface="Calibri" charset="0"/>
              </a:rPr>
              <a:t>Telophase and Cytokinesis</a:t>
            </a:r>
          </a:p>
        </p:txBody>
      </p:sp>
      <p:sp>
        <p:nvSpPr>
          <p:cNvPr id="26639" name="Text Box 49"/>
          <p:cNvSpPr txBox="1">
            <a:spLocks noChangeArrowheads="1"/>
          </p:cNvSpPr>
          <p:nvPr/>
        </p:nvSpPr>
        <p:spPr bwMode="auto">
          <a:xfrm>
            <a:off x="6500813" y="3086100"/>
            <a:ext cx="823912" cy="39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spcBef>
                <a:spcPct val="0"/>
              </a:spcBef>
              <a:spcAft>
                <a:spcPct val="0"/>
              </a:spcAft>
            </a:pPr>
            <a:r>
              <a:rPr lang="en-US" altLang="x-none" sz="1400">
                <a:solidFill>
                  <a:srgbClr val="000000"/>
                </a:solidFill>
                <a:latin typeface="Calibri" charset="0"/>
              </a:rPr>
              <a:t>Cleavage</a:t>
            </a:r>
          </a:p>
          <a:p>
            <a:pPr defTabSz="914400" fontAlgn="base">
              <a:spcBef>
                <a:spcPct val="0"/>
              </a:spcBef>
              <a:spcAft>
                <a:spcPct val="0"/>
              </a:spcAft>
            </a:pPr>
            <a:r>
              <a:rPr lang="en-US" altLang="x-none" sz="1400">
                <a:solidFill>
                  <a:srgbClr val="000000"/>
                </a:solidFill>
                <a:latin typeface="Calibri" charset="0"/>
              </a:rPr>
              <a:t>furrow</a:t>
            </a:r>
          </a:p>
        </p:txBody>
      </p:sp>
      <p:sp>
        <p:nvSpPr>
          <p:cNvPr id="26640" name="Text Box 50"/>
          <p:cNvSpPr txBox="1">
            <a:spLocks noChangeArrowheads="1"/>
          </p:cNvSpPr>
          <p:nvPr/>
        </p:nvSpPr>
        <p:spPr bwMode="auto">
          <a:xfrm>
            <a:off x="7948613" y="3082925"/>
            <a:ext cx="887412"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spcBef>
                <a:spcPct val="0"/>
              </a:spcBef>
              <a:spcAft>
                <a:spcPct val="0"/>
              </a:spcAft>
            </a:pPr>
            <a:r>
              <a:rPr lang="en-US" altLang="x-none" sz="1400">
                <a:solidFill>
                  <a:srgbClr val="000000"/>
                </a:solidFill>
                <a:latin typeface="Calibri" charset="0"/>
              </a:rPr>
              <a:t>Nucleolus</a:t>
            </a:r>
          </a:p>
          <a:p>
            <a:pPr defTabSz="914400" fontAlgn="base">
              <a:spcBef>
                <a:spcPct val="0"/>
              </a:spcBef>
              <a:spcAft>
                <a:spcPct val="0"/>
              </a:spcAft>
            </a:pPr>
            <a:r>
              <a:rPr lang="en-US" altLang="x-none" sz="1400">
                <a:solidFill>
                  <a:srgbClr val="000000"/>
                </a:solidFill>
                <a:latin typeface="Calibri" charset="0"/>
              </a:rPr>
              <a:t>forming</a:t>
            </a:r>
          </a:p>
        </p:txBody>
      </p:sp>
      <p:sp>
        <p:nvSpPr>
          <p:cNvPr id="26641" name="Line 51"/>
          <p:cNvSpPr>
            <a:spLocks noChangeShapeType="1"/>
          </p:cNvSpPr>
          <p:nvPr/>
        </p:nvSpPr>
        <p:spPr bwMode="auto">
          <a:xfrm flipH="1">
            <a:off x="7773988" y="3517900"/>
            <a:ext cx="355600" cy="6223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6642" name="Line 52"/>
          <p:cNvSpPr>
            <a:spLocks noChangeShapeType="1"/>
          </p:cNvSpPr>
          <p:nvPr/>
        </p:nvSpPr>
        <p:spPr bwMode="auto">
          <a:xfrm>
            <a:off x="6681788" y="3517900"/>
            <a:ext cx="279400" cy="13335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6643" name="Text Box 53"/>
          <p:cNvSpPr txBox="1">
            <a:spLocks noChangeArrowheads="1"/>
          </p:cNvSpPr>
          <p:nvPr/>
        </p:nvSpPr>
        <p:spPr bwMode="auto">
          <a:xfrm>
            <a:off x="1931988" y="3086100"/>
            <a:ext cx="995362"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algn="r" defTabSz="914400" fontAlgn="base">
              <a:spcBef>
                <a:spcPct val="0"/>
              </a:spcBef>
              <a:spcAft>
                <a:spcPct val="0"/>
              </a:spcAft>
            </a:pPr>
            <a:r>
              <a:rPr lang="en-US" altLang="x-none" sz="1400">
                <a:solidFill>
                  <a:srgbClr val="000000"/>
                </a:solidFill>
                <a:latin typeface="Calibri" charset="0"/>
              </a:rPr>
              <a:t>Metaphase</a:t>
            </a:r>
          </a:p>
          <a:p>
            <a:pPr algn="r" defTabSz="914400" fontAlgn="base">
              <a:spcBef>
                <a:spcPct val="0"/>
              </a:spcBef>
              <a:spcAft>
                <a:spcPct val="0"/>
              </a:spcAft>
            </a:pPr>
            <a:r>
              <a:rPr lang="en-US" altLang="x-none" sz="1400">
                <a:solidFill>
                  <a:srgbClr val="000000"/>
                </a:solidFill>
                <a:latin typeface="Calibri" charset="0"/>
              </a:rPr>
              <a:t>plate</a:t>
            </a:r>
          </a:p>
        </p:txBody>
      </p:sp>
      <p:sp>
        <p:nvSpPr>
          <p:cNvPr id="26644" name="Line 54"/>
          <p:cNvSpPr>
            <a:spLocks noChangeShapeType="1"/>
          </p:cNvSpPr>
          <p:nvPr/>
        </p:nvSpPr>
        <p:spPr bwMode="auto">
          <a:xfrm>
            <a:off x="2919413" y="3498850"/>
            <a:ext cx="314325" cy="11303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6645" name="Text Box 55"/>
          <p:cNvSpPr txBox="1">
            <a:spLocks noChangeArrowheads="1"/>
          </p:cNvSpPr>
          <p:nvPr/>
        </p:nvSpPr>
        <p:spPr bwMode="auto">
          <a:xfrm>
            <a:off x="1843088" y="6051550"/>
            <a:ext cx="1414462" cy="42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spcBef>
                <a:spcPct val="0"/>
              </a:spcBef>
              <a:spcAft>
                <a:spcPct val="0"/>
              </a:spcAft>
            </a:pPr>
            <a:r>
              <a:rPr lang="en-US" altLang="x-none" sz="1300">
                <a:solidFill>
                  <a:srgbClr val="000000"/>
                </a:solidFill>
                <a:latin typeface="Calibri" charset="0"/>
              </a:rPr>
              <a:t>Centrosome at</a:t>
            </a:r>
          </a:p>
          <a:p>
            <a:pPr defTabSz="914400" fontAlgn="base">
              <a:spcBef>
                <a:spcPct val="0"/>
              </a:spcBef>
              <a:spcAft>
                <a:spcPct val="0"/>
              </a:spcAft>
            </a:pPr>
            <a:r>
              <a:rPr lang="en-US" altLang="x-none" sz="1300">
                <a:solidFill>
                  <a:srgbClr val="000000"/>
                </a:solidFill>
                <a:latin typeface="Calibri" charset="0"/>
              </a:rPr>
              <a:t>one spindle pole</a:t>
            </a:r>
          </a:p>
        </p:txBody>
      </p:sp>
      <p:sp>
        <p:nvSpPr>
          <p:cNvPr id="26646" name="Text Box 56"/>
          <p:cNvSpPr txBox="1">
            <a:spLocks noChangeArrowheads="1"/>
          </p:cNvSpPr>
          <p:nvPr/>
        </p:nvSpPr>
        <p:spPr bwMode="auto">
          <a:xfrm>
            <a:off x="715963" y="6083300"/>
            <a:ext cx="608012" cy="20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spcBef>
                <a:spcPct val="0"/>
              </a:spcBef>
              <a:spcAft>
                <a:spcPct val="0"/>
              </a:spcAft>
            </a:pPr>
            <a:r>
              <a:rPr lang="en-US" altLang="x-none" sz="1400">
                <a:solidFill>
                  <a:srgbClr val="000000"/>
                </a:solidFill>
                <a:latin typeface="Calibri" charset="0"/>
              </a:rPr>
              <a:t>Spindle</a:t>
            </a:r>
          </a:p>
        </p:txBody>
      </p:sp>
      <p:sp>
        <p:nvSpPr>
          <p:cNvPr id="26647" name="Text Box 57"/>
          <p:cNvSpPr txBox="1">
            <a:spLocks noChangeArrowheads="1"/>
          </p:cNvSpPr>
          <p:nvPr/>
        </p:nvSpPr>
        <p:spPr bwMode="auto">
          <a:xfrm>
            <a:off x="3770313" y="5892800"/>
            <a:ext cx="1243012" cy="39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spcBef>
                <a:spcPct val="0"/>
              </a:spcBef>
              <a:spcAft>
                <a:spcPct val="0"/>
              </a:spcAft>
            </a:pPr>
            <a:r>
              <a:rPr lang="en-US" altLang="x-none" sz="1400">
                <a:solidFill>
                  <a:srgbClr val="000000"/>
                </a:solidFill>
                <a:latin typeface="Calibri" charset="0"/>
              </a:rPr>
              <a:t>Daughter</a:t>
            </a:r>
          </a:p>
          <a:p>
            <a:pPr defTabSz="914400" fontAlgn="base">
              <a:spcBef>
                <a:spcPct val="0"/>
              </a:spcBef>
              <a:spcAft>
                <a:spcPct val="0"/>
              </a:spcAft>
            </a:pPr>
            <a:r>
              <a:rPr lang="en-US" altLang="x-none" sz="1400">
                <a:solidFill>
                  <a:srgbClr val="000000"/>
                </a:solidFill>
                <a:latin typeface="Calibri" charset="0"/>
              </a:rPr>
              <a:t>chromosomes</a:t>
            </a:r>
          </a:p>
        </p:txBody>
      </p:sp>
      <p:sp>
        <p:nvSpPr>
          <p:cNvPr id="26648" name="Text Box 58"/>
          <p:cNvSpPr txBox="1">
            <a:spLocks noChangeArrowheads="1"/>
          </p:cNvSpPr>
          <p:nvPr/>
        </p:nvSpPr>
        <p:spPr bwMode="auto">
          <a:xfrm>
            <a:off x="6399213" y="5949950"/>
            <a:ext cx="760412"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spcBef>
                <a:spcPct val="0"/>
              </a:spcBef>
              <a:spcAft>
                <a:spcPct val="0"/>
              </a:spcAft>
            </a:pPr>
            <a:r>
              <a:rPr lang="en-US" altLang="x-none" sz="1400">
                <a:solidFill>
                  <a:srgbClr val="000000"/>
                </a:solidFill>
                <a:latin typeface="Calibri" charset="0"/>
              </a:rPr>
              <a:t>Nuclear</a:t>
            </a:r>
          </a:p>
          <a:p>
            <a:pPr defTabSz="914400" fontAlgn="base">
              <a:spcBef>
                <a:spcPct val="0"/>
              </a:spcBef>
              <a:spcAft>
                <a:spcPct val="0"/>
              </a:spcAft>
            </a:pPr>
            <a:r>
              <a:rPr lang="en-US" altLang="x-none" sz="1400">
                <a:solidFill>
                  <a:srgbClr val="000000"/>
                </a:solidFill>
                <a:latin typeface="Calibri" charset="0"/>
              </a:rPr>
              <a:t>envelope</a:t>
            </a:r>
          </a:p>
          <a:p>
            <a:pPr defTabSz="914400" fontAlgn="base">
              <a:spcBef>
                <a:spcPct val="0"/>
              </a:spcBef>
              <a:spcAft>
                <a:spcPct val="0"/>
              </a:spcAft>
            </a:pPr>
            <a:r>
              <a:rPr lang="en-US" altLang="x-none" sz="1400">
                <a:solidFill>
                  <a:srgbClr val="000000"/>
                </a:solidFill>
                <a:latin typeface="Calibri" charset="0"/>
              </a:rPr>
              <a:t>forming</a:t>
            </a:r>
          </a:p>
        </p:txBody>
      </p:sp>
      <p:sp>
        <p:nvSpPr>
          <p:cNvPr id="26649" name="Line 59"/>
          <p:cNvSpPr>
            <a:spLocks noChangeShapeType="1"/>
          </p:cNvSpPr>
          <p:nvPr/>
        </p:nvSpPr>
        <p:spPr bwMode="auto">
          <a:xfrm flipH="1">
            <a:off x="6942138" y="5486400"/>
            <a:ext cx="149225" cy="50165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6650" name="Line 60"/>
          <p:cNvSpPr>
            <a:spLocks noChangeShapeType="1"/>
          </p:cNvSpPr>
          <p:nvPr/>
        </p:nvSpPr>
        <p:spPr bwMode="auto">
          <a:xfrm flipH="1">
            <a:off x="6945313" y="5699125"/>
            <a:ext cx="390525" cy="2794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6651" name="Line 61"/>
          <p:cNvSpPr>
            <a:spLocks noChangeShapeType="1"/>
          </p:cNvSpPr>
          <p:nvPr/>
        </p:nvSpPr>
        <p:spPr bwMode="auto">
          <a:xfrm>
            <a:off x="3944938" y="4349750"/>
            <a:ext cx="50800" cy="158432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6652" name="Line 62"/>
          <p:cNvSpPr>
            <a:spLocks noChangeShapeType="1"/>
          </p:cNvSpPr>
          <p:nvPr/>
        </p:nvSpPr>
        <p:spPr bwMode="auto">
          <a:xfrm flipH="1">
            <a:off x="3995738" y="4943475"/>
            <a:ext cx="34925" cy="98742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6653" name="Line 63"/>
          <p:cNvSpPr>
            <a:spLocks noChangeShapeType="1"/>
          </p:cNvSpPr>
          <p:nvPr/>
        </p:nvSpPr>
        <p:spPr bwMode="auto">
          <a:xfrm>
            <a:off x="2259013" y="5683250"/>
            <a:ext cx="146050" cy="4064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6654" name="AutoShape 64"/>
          <p:cNvSpPr>
            <a:spLocks/>
          </p:cNvSpPr>
          <p:nvPr/>
        </p:nvSpPr>
        <p:spPr bwMode="auto">
          <a:xfrm rot="-348600">
            <a:off x="796925" y="3735388"/>
            <a:ext cx="134938" cy="2193925"/>
          </a:xfrm>
          <a:prstGeom prst="leftBrace">
            <a:avLst>
              <a:gd name="adj1" fmla="val 135490"/>
              <a:gd name="adj2" fmla="val 56523"/>
            </a:avLst>
          </a:prstGeom>
          <a:noFill/>
          <a:ln w="2540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eaLnBrk="1" fontAlgn="base" hangingPunct="1">
              <a:spcBef>
                <a:spcPct val="0"/>
              </a:spcBef>
              <a:spcAft>
                <a:spcPct val="0"/>
              </a:spcAft>
            </a:pPr>
            <a:endParaRPr lang="x-none" altLang="x-none">
              <a:solidFill>
                <a:srgbClr val="000000"/>
              </a:solidFill>
              <a:latin typeface="Calibri" charset="0"/>
            </a:endParaRPr>
          </a:p>
        </p:txBody>
      </p:sp>
      <p:sp>
        <p:nvSpPr>
          <p:cNvPr id="26655" name="Line 65"/>
          <p:cNvSpPr>
            <a:spLocks noChangeShapeType="1"/>
          </p:cNvSpPr>
          <p:nvPr/>
        </p:nvSpPr>
        <p:spPr bwMode="auto">
          <a:xfrm>
            <a:off x="820738" y="4979988"/>
            <a:ext cx="11112" cy="110807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6656" name="Line 66"/>
          <p:cNvSpPr>
            <a:spLocks noChangeShapeType="1"/>
          </p:cNvSpPr>
          <p:nvPr/>
        </p:nvSpPr>
        <p:spPr bwMode="auto">
          <a:xfrm flipV="1">
            <a:off x="673100" y="4595813"/>
            <a:ext cx="2740025" cy="338137"/>
          </a:xfrm>
          <a:prstGeom prst="line">
            <a:avLst/>
          </a:prstGeom>
          <a:noFill/>
          <a:ln w="12700">
            <a:solidFill>
              <a:srgbClr val="000000"/>
            </a:solidFill>
            <a:prstDash val="dash"/>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Tree>
    <p:extLst>
      <p:ext uri="{BB962C8B-B14F-4D97-AF65-F5344CB8AC3E}">
        <p14:creationId xmlns:p14="http://schemas.microsoft.com/office/powerpoint/2010/main" val="405091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altLang="x-none">
                <a:solidFill>
                  <a:srgbClr val="000000"/>
                </a:solidFill>
                <a:latin typeface="Calibri" charset="0"/>
                <a:ea typeface="ＭＳ Ｐゴシック" charset="-128"/>
              </a:rPr>
              <a:t>Cytokinesis: </a:t>
            </a:r>
            <a:r>
              <a:rPr lang="en-US" altLang="x-none" i="1">
                <a:solidFill>
                  <a:srgbClr val="000000"/>
                </a:solidFill>
                <a:latin typeface="Calibri" charset="0"/>
                <a:ea typeface="ＭＳ Ｐゴシック" charset="-128"/>
              </a:rPr>
              <a:t>A Closer Look</a:t>
            </a:r>
          </a:p>
        </p:txBody>
      </p:sp>
      <p:sp>
        <p:nvSpPr>
          <p:cNvPr id="28674" name="Rectangle 3"/>
          <p:cNvSpPr>
            <a:spLocks noGrp="1" noChangeArrowheads="1"/>
          </p:cNvSpPr>
          <p:nvPr>
            <p:ph type="body" idx="1"/>
          </p:nvPr>
        </p:nvSpPr>
        <p:spPr>
          <a:xfrm>
            <a:off x="0" y="1096470"/>
            <a:ext cx="8991600" cy="1439863"/>
          </a:xfrm>
        </p:spPr>
        <p:txBody>
          <a:bodyPr/>
          <a:lstStyle/>
          <a:p>
            <a:pPr eaLnBrk="1" hangingPunct="1"/>
            <a:r>
              <a:rPr lang="en-US" altLang="x-none" sz="2400" dirty="0">
                <a:solidFill>
                  <a:srgbClr val="000000"/>
                </a:solidFill>
                <a:latin typeface="Calibri" charset="0"/>
                <a:ea typeface="ＭＳ Ｐゴシック" charset="-128"/>
              </a:rPr>
              <a:t>In animal cells, cytokinesis occurs by a process known as </a:t>
            </a:r>
            <a:r>
              <a:rPr lang="en-US" altLang="x-none" sz="2400" b="1" dirty="0">
                <a:solidFill>
                  <a:srgbClr val="000000"/>
                </a:solidFill>
                <a:latin typeface="Calibri" charset="0"/>
                <a:ea typeface="ＭＳ Ｐゴシック" charset="-128"/>
              </a:rPr>
              <a:t>cleavage</a:t>
            </a:r>
            <a:r>
              <a:rPr lang="en-US" altLang="x-none" sz="2400" dirty="0">
                <a:solidFill>
                  <a:srgbClr val="000000"/>
                </a:solidFill>
                <a:latin typeface="Calibri" charset="0"/>
                <a:ea typeface="ＭＳ Ｐゴシック" charset="-128"/>
              </a:rPr>
              <a:t>, forming a </a:t>
            </a:r>
            <a:r>
              <a:rPr lang="en-US" altLang="x-none" sz="2400" b="1" dirty="0">
                <a:solidFill>
                  <a:srgbClr val="000000"/>
                </a:solidFill>
                <a:latin typeface="Calibri" charset="0"/>
                <a:ea typeface="ＭＳ Ｐゴシック" charset="-128"/>
              </a:rPr>
              <a:t>cleavage furrow</a:t>
            </a:r>
          </a:p>
          <a:p>
            <a:pPr eaLnBrk="1" hangingPunct="1"/>
            <a:r>
              <a:rPr lang="en-US" altLang="x-none" sz="2400" dirty="0">
                <a:solidFill>
                  <a:srgbClr val="000000"/>
                </a:solidFill>
                <a:latin typeface="Calibri" charset="0"/>
                <a:ea typeface="ＭＳ Ｐゴシック" charset="-128"/>
              </a:rPr>
              <a:t>In plant cells, a </a:t>
            </a:r>
            <a:r>
              <a:rPr lang="en-US" altLang="x-none" sz="2400" b="1" dirty="0">
                <a:solidFill>
                  <a:srgbClr val="000000"/>
                </a:solidFill>
                <a:latin typeface="Calibri" charset="0"/>
                <a:ea typeface="ＭＳ Ｐゴシック" charset="-128"/>
              </a:rPr>
              <a:t>cell plate </a:t>
            </a:r>
            <a:r>
              <a:rPr lang="en-US" altLang="x-none" sz="2400" dirty="0">
                <a:solidFill>
                  <a:srgbClr val="000000"/>
                </a:solidFill>
                <a:latin typeface="Calibri" charset="0"/>
                <a:ea typeface="ＭＳ Ｐゴシック" charset="-128"/>
              </a:rPr>
              <a:t>forms during cytokinesis</a:t>
            </a:r>
          </a:p>
        </p:txBody>
      </p:sp>
      <p:sp>
        <p:nvSpPr>
          <p:cNvPr id="28675" name="Line 21"/>
          <p:cNvSpPr>
            <a:spLocks noChangeShapeType="1"/>
          </p:cNvSpPr>
          <p:nvPr/>
        </p:nvSpPr>
        <p:spPr bwMode="auto">
          <a:xfrm>
            <a:off x="304800" y="762000"/>
            <a:ext cx="8534400" cy="0"/>
          </a:xfrm>
          <a:prstGeom prst="line">
            <a:avLst/>
          </a:prstGeom>
          <a:noFill/>
          <a:ln w="5080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grpSp>
        <p:nvGrpSpPr>
          <p:cNvPr id="28676" name="Group 8"/>
          <p:cNvGrpSpPr>
            <a:grpSpLocks/>
          </p:cNvGrpSpPr>
          <p:nvPr/>
        </p:nvGrpSpPr>
        <p:grpSpPr bwMode="auto">
          <a:xfrm>
            <a:off x="1905000" y="2362200"/>
            <a:ext cx="6858000" cy="4419600"/>
            <a:chOff x="1017588" y="1104900"/>
            <a:chExt cx="7108825" cy="4500563"/>
          </a:xfrm>
        </p:grpSpPr>
        <p:pic>
          <p:nvPicPr>
            <p:cNvPr id="28677" name="Picture 40" descr="12_09-Cytokinesis-U"/>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17588" y="1104900"/>
              <a:ext cx="7108825" cy="4463676"/>
            </a:xfrm>
            <a:prstGeom prst="rect">
              <a:avLst/>
            </a:prstGeom>
            <a:noFill/>
            <a:ln w="9525">
              <a:solidFill>
                <a:srgbClr val="FFFFFF"/>
              </a:solidFill>
              <a:miter lim="800000"/>
              <a:headEnd/>
              <a:tailEnd/>
            </a:ln>
            <a:extLst>
              <a:ext uri="{909E8E84-426E-40dd-AFC4-6F175D3DCCD1}">
                <a14:hiddenFill xmlns="" xmlns:a14="http://schemas.microsoft.com/office/drawing/2010/main">
                  <a:solidFill>
                    <a:srgbClr val="FFFFFF"/>
                  </a:solidFill>
                </a14:hiddenFill>
              </a:ext>
            </a:extLst>
          </p:spPr>
        </p:pic>
        <p:sp>
          <p:nvSpPr>
            <p:cNvPr id="28678" name="Text Box 42"/>
            <p:cNvSpPr txBox="1">
              <a:spLocks noChangeArrowheads="1"/>
            </p:cNvSpPr>
            <p:nvPr/>
          </p:nvSpPr>
          <p:spPr bwMode="auto">
            <a:xfrm>
              <a:off x="1176338" y="3570288"/>
              <a:ext cx="998537" cy="134937"/>
            </a:xfrm>
            <a:prstGeom prst="rect">
              <a:avLst/>
            </a:prstGeom>
            <a:noFill/>
            <a:ln w="9525">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lnSpc>
                  <a:spcPct val="90000"/>
                </a:lnSpc>
                <a:spcBef>
                  <a:spcPct val="0"/>
                </a:spcBef>
                <a:spcAft>
                  <a:spcPct val="0"/>
                </a:spcAft>
              </a:pPr>
              <a:r>
                <a:rPr lang="en-US" altLang="x-none" sz="1000">
                  <a:solidFill>
                    <a:srgbClr val="000000"/>
                  </a:solidFill>
                  <a:latin typeface="Calibri" charset="0"/>
                </a:rPr>
                <a:t>Cleavage furrow</a:t>
              </a:r>
            </a:p>
          </p:txBody>
        </p:sp>
        <p:sp>
          <p:nvSpPr>
            <p:cNvPr id="28679" name="Text Box 43"/>
            <p:cNvSpPr txBox="1">
              <a:spLocks noChangeArrowheads="1"/>
            </p:cNvSpPr>
            <p:nvPr/>
          </p:nvSpPr>
          <p:spPr bwMode="auto">
            <a:xfrm>
              <a:off x="3360738" y="3430588"/>
              <a:ext cx="439737" cy="141287"/>
            </a:xfrm>
            <a:prstGeom prst="rect">
              <a:avLst/>
            </a:prstGeom>
            <a:noFill/>
            <a:ln w="9525">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lnSpc>
                  <a:spcPct val="90000"/>
                </a:lnSpc>
                <a:spcBef>
                  <a:spcPct val="0"/>
                </a:spcBef>
                <a:spcAft>
                  <a:spcPct val="0"/>
                </a:spcAft>
              </a:pPr>
              <a:r>
                <a:rPr lang="en-US" altLang="x-none" sz="1000">
                  <a:solidFill>
                    <a:srgbClr val="000000"/>
                  </a:solidFill>
                  <a:latin typeface="Calibri" charset="0"/>
                </a:rPr>
                <a:t>100 µm</a:t>
              </a:r>
            </a:p>
          </p:txBody>
        </p:sp>
        <p:sp>
          <p:nvSpPr>
            <p:cNvPr id="28680" name="Line 44"/>
            <p:cNvSpPr>
              <a:spLocks noChangeShapeType="1"/>
            </p:cNvSpPr>
            <p:nvPr/>
          </p:nvSpPr>
          <p:spPr bwMode="auto">
            <a:xfrm>
              <a:off x="3408363" y="3395663"/>
              <a:ext cx="34290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8681" name="Line 45"/>
            <p:cNvSpPr>
              <a:spLocks noChangeShapeType="1"/>
            </p:cNvSpPr>
            <p:nvPr/>
          </p:nvSpPr>
          <p:spPr bwMode="auto">
            <a:xfrm>
              <a:off x="3403600" y="3346450"/>
              <a:ext cx="0" cy="889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8682" name="Line 46"/>
            <p:cNvSpPr>
              <a:spLocks noChangeShapeType="1"/>
            </p:cNvSpPr>
            <p:nvPr/>
          </p:nvSpPr>
          <p:spPr bwMode="auto">
            <a:xfrm>
              <a:off x="3751263" y="3354388"/>
              <a:ext cx="0" cy="7937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8683" name="Line 47"/>
            <p:cNvSpPr>
              <a:spLocks noChangeShapeType="1"/>
            </p:cNvSpPr>
            <p:nvPr/>
          </p:nvSpPr>
          <p:spPr bwMode="auto">
            <a:xfrm flipV="1">
              <a:off x="1493838" y="2933700"/>
              <a:ext cx="1295400" cy="627063"/>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8684" name="Line 48"/>
            <p:cNvSpPr>
              <a:spLocks noChangeShapeType="1"/>
            </p:cNvSpPr>
            <p:nvPr/>
          </p:nvSpPr>
          <p:spPr bwMode="auto">
            <a:xfrm>
              <a:off x="1498600" y="3716338"/>
              <a:ext cx="287338" cy="37782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8685" name="Text Box 49"/>
            <p:cNvSpPr txBox="1">
              <a:spLocks noChangeArrowheads="1"/>
            </p:cNvSpPr>
            <p:nvPr/>
          </p:nvSpPr>
          <p:spPr bwMode="auto">
            <a:xfrm>
              <a:off x="1073150" y="5059363"/>
              <a:ext cx="1092200" cy="257175"/>
            </a:xfrm>
            <a:prstGeom prst="rect">
              <a:avLst/>
            </a:prstGeom>
            <a:noFill/>
            <a:ln w="9525">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lnSpc>
                  <a:spcPct val="90000"/>
                </a:lnSpc>
                <a:spcBef>
                  <a:spcPct val="0"/>
                </a:spcBef>
                <a:spcAft>
                  <a:spcPct val="0"/>
                </a:spcAft>
              </a:pPr>
              <a:r>
                <a:rPr lang="en-US" altLang="x-none" sz="1000">
                  <a:solidFill>
                    <a:srgbClr val="000000"/>
                  </a:solidFill>
                  <a:latin typeface="Calibri" charset="0"/>
                </a:rPr>
                <a:t>Contractile ring of</a:t>
              </a:r>
            </a:p>
            <a:p>
              <a:pPr defTabSz="914400" fontAlgn="base">
                <a:lnSpc>
                  <a:spcPct val="90000"/>
                </a:lnSpc>
                <a:spcBef>
                  <a:spcPct val="0"/>
                </a:spcBef>
                <a:spcAft>
                  <a:spcPct val="0"/>
                </a:spcAft>
              </a:pPr>
              <a:r>
                <a:rPr lang="en-US" altLang="x-none" sz="1000">
                  <a:solidFill>
                    <a:srgbClr val="000000"/>
                  </a:solidFill>
                  <a:latin typeface="Calibri" charset="0"/>
                </a:rPr>
                <a:t>microfilaments</a:t>
              </a:r>
            </a:p>
          </p:txBody>
        </p:sp>
        <p:sp>
          <p:nvSpPr>
            <p:cNvPr id="28686" name="Line 50"/>
            <p:cNvSpPr>
              <a:spLocks noChangeShapeType="1"/>
            </p:cNvSpPr>
            <p:nvPr/>
          </p:nvSpPr>
          <p:spPr bwMode="auto">
            <a:xfrm flipV="1">
              <a:off x="1231900" y="4437063"/>
              <a:ext cx="500063" cy="617537"/>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8687" name="Text Box 51"/>
            <p:cNvSpPr txBox="1">
              <a:spLocks noChangeArrowheads="1"/>
            </p:cNvSpPr>
            <p:nvPr/>
          </p:nvSpPr>
          <p:spPr bwMode="auto">
            <a:xfrm>
              <a:off x="3122613" y="5051425"/>
              <a:ext cx="893762" cy="134938"/>
            </a:xfrm>
            <a:prstGeom prst="rect">
              <a:avLst/>
            </a:prstGeom>
            <a:noFill/>
            <a:ln w="9525">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lnSpc>
                  <a:spcPct val="90000"/>
                </a:lnSpc>
                <a:spcBef>
                  <a:spcPct val="0"/>
                </a:spcBef>
                <a:spcAft>
                  <a:spcPct val="0"/>
                </a:spcAft>
              </a:pPr>
              <a:r>
                <a:rPr lang="en-US" altLang="x-none" sz="1000">
                  <a:solidFill>
                    <a:srgbClr val="000000"/>
                  </a:solidFill>
                  <a:latin typeface="Calibri" charset="0"/>
                </a:rPr>
                <a:t>Daughter cells</a:t>
              </a:r>
            </a:p>
          </p:txBody>
        </p:sp>
        <p:sp>
          <p:nvSpPr>
            <p:cNvPr id="28688" name="Line 52"/>
            <p:cNvSpPr>
              <a:spLocks noChangeShapeType="1"/>
            </p:cNvSpPr>
            <p:nvPr/>
          </p:nvSpPr>
          <p:spPr bwMode="auto">
            <a:xfrm>
              <a:off x="3195638" y="4630738"/>
              <a:ext cx="368300" cy="41592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8689" name="Line 53"/>
            <p:cNvSpPr>
              <a:spLocks noChangeShapeType="1"/>
            </p:cNvSpPr>
            <p:nvPr/>
          </p:nvSpPr>
          <p:spPr bwMode="auto">
            <a:xfrm flipH="1">
              <a:off x="3556000" y="4635500"/>
              <a:ext cx="334963" cy="4064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8690" name="Text Box 54"/>
            <p:cNvSpPr txBox="1">
              <a:spLocks noChangeArrowheads="1"/>
            </p:cNvSpPr>
            <p:nvPr/>
          </p:nvSpPr>
          <p:spPr bwMode="auto">
            <a:xfrm>
              <a:off x="1058863" y="5426075"/>
              <a:ext cx="2176462" cy="179388"/>
            </a:xfrm>
            <a:prstGeom prst="rect">
              <a:avLst/>
            </a:prstGeom>
            <a:noFill/>
            <a:ln w="9525">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lnSpc>
                  <a:spcPct val="90000"/>
                </a:lnSpc>
                <a:spcBef>
                  <a:spcPct val="0"/>
                </a:spcBef>
                <a:spcAft>
                  <a:spcPct val="0"/>
                </a:spcAft>
              </a:pPr>
              <a:r>
                <a:rPr lang="en-US" altLang="x-none" sz="1000">
                  <a:solidFill>
                    <a:srgbClr val="000000"/>
                  </a:solidFill>
                  <a:latin typeface="Calibri" charset="0"/>
                </a:rPr>
                <a:t>(a) Cleavage of an animal cell (SEM)</a:t>
              </a:r>
            </a:p>
          </p:txBody>
        </p:sp>
        <p:sp>
          <p:nvSpPr>
            <p:cNvPr id="28691" name="Text Box 55"/>
            <p:cNvSpPr txBox="1">
              <a:spLocks noChangeArrowheads="1"/>
            </p:cNvSpPr>
            <p:nvPr/>
          </p:nvSpPr>
          <p:spPr bwMode="auto">
            <a:xfrm>
              <a:off x="4748213" y="5426075"/>
              <a:ext cx="2620962" cy="147638"/>
            </a:xfrm>
            <a:prstGeom prst="rect">
              <a:avLst/>
            </a:prstGeom>
            <a:noFill/>
            <a:ln w="9525">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lnSpc>
                  <a:spcPct val="90000"/>
                </a:lnSpc>
                <a:spcBef>
                  <a:spcPct val="0"/>
                </a:spcBef>
                <a:spcAft>
                  <a:spcPct val="0"/>
                </a:spcAft>
              </a:pPr>
              <a:r>
                <a:rPr lang="en-US" altLang="x-none" sz="1000">
                  <a:solidFill>
                    <a:srgbClr val="000000"/>
                  </a:solidFill>
                  <a:latin typeface="Calibri" charset="0"/>
                </a:rPr>
                <a:t>(b) Cell plate formation in a plant cell (TEM)</a:t>
              </a:r>
            </a:p>
          </p:txBody>
        </p:sp>
        <p:sp>
          <p:nvSpPr>
            <p:cNvPr id="28692" name="Text Box 56"/>
            <p:cNvSpPr txBox="1">
              <a:spLocks noChangeArrowheads="1"/>
            </p:cNvSpPr>
            <p:nvPr/>
          </p:nvSpPr>
          <p:spPr bwMode="auto">
            <a:xfrm>
              <a:off x="4748213" y="3317875"/>
              <a:ext cx="538162" cy="376238"/>
            </a:xfrm>
            <a:prstGeom prst="rect">
              <a:avLst/>
            </a:prstGeom>
            <a:noFill/>
            <a:ln w="9525">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lnSpc>
                  <a:spcPct val="90000"/>
                </a:lnSpc>
                <a:spcBef>
                  <a:spcPct val="0"/>
                </a:spcBef>
                <a:spcAft>
                  <a:spcPct val="0"/>
                </a:spcAft>
              </a:pPr>
              <a:r>
                <a:rPr lang="en-US" altLang="x-none" sz="1000">
                  <a:solidFill>
                    <a:srgbClr val="000000"/>
                  </a:solidFill>
                  <a:latin typeface="Calibri" charset="0"/>
                </a:rPr>
                <a:t>Vesicles</a:t>
              </a:r>
            </a:p>
            <a:p>
              <a:pPr defTabSz="914400" fontAlgn="base">
                <a:lnSpc>
                  <a:spcPct val="80000"/>
                </a:lnSpc>
                <a:spcBef>
                  <a:spcPct val="0"/>
                </a:spcBef>
                <a:spcAft>
                  <a:spcPct val="0"/>
                </a:spcAft>
              </a:pPr>
              <a:r>
                <a:rPr lang="en-US" altLang="x-none" sz="1000">
                  <a:solidFill>
                    <a:srgbClr val="000000"/>
                  </a:solidFill>
                  <a:latin typeface="Calibri" charset="0"/>
                </a:rPr>
                <a:t>forming</a:t>
              </a:r>
            </a:p>
            <a:p>
              <a:pPr defTabSz="914400" fontAlgn="base">
                <a:lnSpc>
                  <a:spcPct val="80000"/>
                </a:lnSpc>
                <a:spcBef>
                  <a:spcPct val="0"/>
                </a:spcBef>
                <a:spcAft>
                  <a:spcPct val="0"/>
                </a:spcAft>
              </a:pPr>
              <a:r>
                <a:rPr lang="en-US" altLang="x-none" sz="1000">
                  <a:solidFill>
                    <a:srgbClr val="000000"/>
                  </a:solidFill>
                  <a:latin typeface="Calibri" charset="0"/>
                </a:rPr>
                <a:t>cell plate</a:t>
              </a:r>
            </a:p>
          </p:txBody>
        </p:sp>
        <p:sp>
          <p:nvSpPr>
            <p:cNvPr id="28693" name="Text Box 57"/>
            <p:cNvSpPr txBox="1">
              <a:spLocks noChangeArrowheads="1"/>
            </p:cNvSpPr>
            <p:nvPr/>
          </p:nvSpPr>
          <p:spPr bwMode="auto">
            <a:xfrm>
              <a:off x="5618163" y="3317875"/>
              <a:ext cx="646112" cy="268288"/>
            </a:xfrm>
            <a:prstGeom prst="rect">
              <a:avLst/>
            </a:prstGeom>
            <a:noFill/>
            <a:ln w="9525">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lnSpc>
                  <a:spcPct val="90000"/>
                </a:lnSpc>
                <a:spcBef>
                  <a:spcPct val="0"/>
                </a:spcBef>
                <a:spcAft>
                  <a:spcPct val="0"/>
                </a:spcAft>
              </a:pPr>
              <a:r>
                <a:rPr lang="en-US" altLang="x-none" sz="1000">
                  <a:solidFill>
                    <a:srgbClr val="000000"/>
                  </a:solidFill>
                  <a:latin typeface="Calibri" charset="0"/>
                </a:rPr>
                <a:t>Wall of</a:t>
              </a:r>
            </a:p>
            <a:p>
              <a:pPr defTabSz="914400" fontAlgn="base">
                <a:lnSpc>
                  <a:spcPct val="90000"/>
                </a:lnSpc>
                <a:spcBef>
                  <a:spcPct val="0"/>
                </a:spcBef>
                <a:spcAft>
                  <a:spcPct val="0"/>
                </a:spcAft>
              </a:pPr>
              <a:r>
                <a:rPr lang="en-US" altLang="x-none" sz="1000">
                  <a:solidFill>
                    <a:srgbClr val="000000"/>
                  </a:solidFill>
                  <a:latin typeface="Calibri" charset="0"/>
                </a:rPr>
                <a:t>parent cell</a:t>
              </a:r>
            </a:p>
          </p:txBody>
        </p:sp>
        <p:sp>
          <p:nvSpPr>
            <p:cNvPr id="28694" name="Text Box 58"/>
            <p:cNvSpPr txBox="1">
              <a:spLocks noChangeArrowheads="1"/>
            </p:cNvSpPr>
            <p:nvPr/>
          </p:nvSpPr>
          <p:spPr bwMode="auto">
            <a:xfrm>
              <a:off x="6126163" y="3616325"/>
              <a:ext cx="582612" cy="122238"/>
            </a:xfrm>
            <a:prstGeom prst="rect">
              <a:avLst/>
            </a:prstGeom>
            <a:noFill/>
            <a:ln w="9525">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lnSpc>
                  <a:spcPct val="90000"/>
                </a:lnSpc>
                <a:spcBef>
                  <a:spcPct val="0"/>
                </a:spcBef>
                <a:spcAft>
                  <a:spcPct val="0"/>
                </a:spcAft>
              </a:pPr>
              <a:r>
                <a:rPr lang="en-US" altLang="x-none" sz="1000">
                  <a:solidFill>
                    <a:srgbClr val="000000"/>
                  </a:solidFill>
                  <a:latin typeface="Calibri" charset="0"/>
                </a:rPr>
                <a:t>Cell plate</a:t>
              </a:r>
            </a:p>
          </p:txBody>
        </p:sp>
        <p:sp>
          <p:nvSpPr>
            <p:cNvPr id="28695" name="Text Box 59"/>
            <p:cNvSpPr txBox="1">
              <a:spLocks noChangeArrowheads="1"/>
            </p:cNvSpPr>
            <p:nvPr/>
          </p:nvSpPr>
          <p:spPr bwMode="auto">
            <a:xfrm>
              <a:off x="7110413" y="5197475"/>
              <a:ext cx="893762" cy="134938"/>
            </a:xfrm>
            <a:prstGeom prst="rect">
              <a:avLst/>
            </a:prstGeom>
            <a:noFill/>
            <a:ln w="9525">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lnSpc>
                  <a:spcPct val="90000"/>
                </a:lnSpc>
                <a:spcBef>
                  <a:spcPct val="0"/>
                </a:spcBef>
                <a:spcAft>
                  <a:spcPct val="0"/>
                </a:spcAft>
              </a:pPr>
              <a:r>
                <a:rPr lang="en-US" altLang="x-none" sz="1000">
                  <a:solidFill>
                    <a:srgbClr val="000000"/>
                  </a:solidFill>
                  <a:latin typeface="Calibri" charset="0"/>
                </a:rPr>
                <a:t>Daughter cells</a:t>
              </a:r>
            </a:p>
          </p:txBody>
        </p:sp>
        <p:sp>
          <p:nvSpPr>
            <p:cNvPr id="28696" name="Text Box 60"/>
            <p:cNvSpPr txBox="1">
              <a:spLocks noChangeArrowheads="1"/>
            </p:cNvSpPr>
            <p:nvPr/>
          </p:nvSpPr>
          <p:spPr bwMode="auto">
            <a:xfrm>
              <a:off x="7027863" y="3616325"/>
              <a:ext cx="785812" cy="134938"/>
            </a:xfrm>
            <a:prstGeom prst="rect">
              <a:avLst/>
            </a:prstGeom>
            <a:noFill/>
            <a:ln w="9525">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lnSpc>
                  <a:spcPct val="90000"/>
                </a:lnSpc>
                <a:spcBef>
                  <a:spcPct val="0"/>
                </a:spcBef>
                <a:spcAft>
                  <a:spcPct val="0"/>
                </a:spcAft>
              </a:pPr>
              <a:r>
                <a:rPr lang="en-US" altLang="x-none" sz="1000">
                  <a:solidFill>
                    <a:srgbClr val="000000"/>
                  </a:solidFill>
                  <a:latin typeface="Calibri" charset="0"/>
                </a:rPr>
                <a:t>New cell wall</a:t>
              </a:r>
            </a:p>
          </p:txBody>
        </p:sp>
        <p:sp>
          <p:nvSpPr>
            <p:cNvPr id="28697" name="Text Box 61"/>
            <p:cNvSpPr txBox="1">
              <a:spLocks noChangeArrowheads="1"/>
            </p:cNvSpPr>
            <p:nvPr/>
          </p:nvSpPr>
          <p:spPr bwMode="auto">
            <a:xfrm>
              <a:off x="7627938" y="3341688"/>
              <a:ext cx="312737" cy="134937"/>
            </a:xfrm>
            <a:prstGeom prst="rect">
              <a:avLst/>
            </a:prstGeom>
            <a:noFill/>
            <a:ln w="9525">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lstStyle>
              <a:lvl1pPr eaLnBrk="0" hangingPunct="0">
                <a:defRPr sz="2400" b="1">
                  <a:solidFill>
                    <a:schemeClr val="tx1"/>
                  </a:solidFill>
                  <a:latin typeface="Arial" charset="0"/>
                  <a:ea typeface="ＭＳ Ｐゴシック" charset="-128"/>
                </a:defRPr>
              </a:lvl1pPr>
              <a:lvl2pPr marL="742950" indent="-285750" eaLnBrk="0" hangingPunct="0">
                <a:defRPr sz="2400" b="1">
                  <a:solidFill>
                    <a:schemeClr val="tx1"/>
                  </a:solidFill>
                  <a:latin typeface="Arial" charset="0"/>
                  <a:ea typeface="ＭＳ Ｐゴシック" charset="-128"/>
                </a:defRPr>
              </a:lvl2pPr>
              <a:lvl3pPr marL="1143000" indent="-228600" eaLnBrk="0" hangingPunct="0">
                <a:defRPr sz="2400" b="1">
                  <a:solidFill>
                    <a:schemeClr val="tx1"/>
                  </a:solidFill>
                  <a:latin typeface="Arial" charset="0"/>
                  <a:ea typeface="ＭＳ Ｐゴシック" charset="-128"/>
                </a:defRPr>
              </a:lvl3pPr>
              <a:lvl4pPr marL="1600200" indent="-228600" eaLnBrk="0" hangingPunct="0">
                <a:defRPr sz="2400" b="1">
                  <a:solidFill>
                    <a:schemeClr val="tx1"/>
                  </a:solidFill>
                  <a:latin typeface="Arial" charset="0"/>
                  <a:ea typeface="ＭＳ Ｐゴシック" charset="-128"/>
                </a:defRPr>
              </a:lvl4pPr>
              <a:lvl5pPr marL="2057400" indent="-228600" eaLnBrk="0" hangingPunct="0">
                <a:defRPr sz="2400" b="1">
                  <a:solidFill>
                    <a:schemeClr val="tx1"/>
                  </a:solidFill>
                  <a:latin typeface="Arial" charset="0"/>
                  <a:ea typeface="ＭＳ Ｐゴシック" charset="-128"/>
                </a:defRPr>
              </a:lvl5pPr>
              <a:lvl6pPr marL="25146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6pPr>
              <a:lvl7pPr marL="29718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7pPr>
              <a:lvl8pPr marL="34290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8pPr>
              <a:lvl9pPr marL="3886200" indent="-228600" eaLnBrk="0" fontAlgn="base" hangingPunct="0">
                <a:spcBef>
                  <a:spcPct val="45000"/>
                </a:spcBef>
                <a:spcAft>
                  <a:spcPct val="20000"/>
                </a:spcAft>
                <a:buClr>
                  <a:schemeClr val="tx2"/>
                </a:buClr>
                <a:buChar char="•"/>
                <a:defRPr sz="2400" b="1">
                  <a:solidFill>
                    <a:schemeClr val="tx1"/>
                  </a:solidFill>
                  <a:latin typeface="Arial" charset="0"/>
                  <a:ea typeface="ＭＳ Ｐゴシック" charset="-128"/>
                </a:defRPr>
              </a:lvl9pPr>
            </a:lstStyle>
            <a:p>
              <a:pPr defTabSz="914400" fontAlgn="base">
                <a:lnSpc>
                  <a:spcPct val="90000"/>
                </a:lnSpc>
                <a:spcBef>
                  <a:spcPct val="0"/>
                </a:spcBef>
                <a:spcAft>
                  <a:spcPct val="0"/>
                </a:spcAft>
              </a:pPr>
              <a:r>
                <a:rPr lang="en-US" altLang="x-none" sz="1000">
                  <a:solidFill>
                    <a:srgbClr val="000000"/>
                  </a:solidFill>
                  <a:latin typeface="Calibri" charset="0"/>
                </a:rPr>
                <a:t>1 µm</a:t>
              </a:r>
            </a:p>
          </p:txBody>
        </p:sp>
        <p:sp>
          <p:nvSpPr>
            <p:cNvPr id="28698" name="Line 62"/>
            <p:cNvSpPr>
              <a:spLocks noChangeShapeType="1"/>
            </p:cNvSpPr>
            <p:nvPr/>
          </p:nvSpPr>
          <p:spPr bwMode="auto">
            <a:xfrm>
              <a:off x="7612063" y="3325813"/>
              <a:ext cx="33020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8699" name="Line 63"/>
            <p:cNvSpPr>
              <a:spLocks noChangeShapeType="1"/>
            </p:cNvSpPr>
            <p:nvPr/>
          </p:nvSpPr>
          <p:spPr bwMode="auto">
            <a:xfrm>
              <a:off x="7607300" y="3276600"/>
              <a:ext cx="0" cy="889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8700" name="Line 64"/>
            <p:cNvSpPr>
              <a:spLocks noChangeShapeType="1"/>
            </p:cNvSpPr>
            <p:nvPr/>
          </p:nvSpPr>
          <p:spPr bwMode="auto">
            <a:xfrm>
              <a:off x="7942263" y="3278188"/>
              <a:ext cx="0" cy="8572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8701" name="Line 65"/>
            <p:cNvSpPr>
              <a:spLocks noChangeShapeType="1"/>
            </p:cNvSpPr>
            <p:nvPr/>
          </p:nvSpPr>
          <p:spPr bwMode="auto">
            <a:xfrm flipV="1">
              <a:off x="4946650" y="2114550"/>
              <a:ext cx="1352550" cy="1187450"/>
            </a:xfrm>
            <a:prstGeom prst="line">
              <a:avLst/>
            </a:prstGeom>
            <a:noFill/>
            <a:ln w="508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8702" name="Line 66"/>
            <p:cNvSpPr>
              <a:spLocks noChangeShapeType="1"/>
            </p:cNvSpPr>
            <p:nvPr/>
          </p:nvSpPr>
          <p:spPr bwMode="auto">
            <a:xfrm flipV="1">
              <a:off x="4940300" y="2800350"/>
              <a:ext cx="1365250" cy="501650"/>
            </a:xfrm>
            <a:prstGeom prst="line">
              <a:avLst/>
            </a:prstGeom>
            <a:noFill/>
            <a:ln w="508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8703" name="Line 67"/>
            <p:cNvSpPr>
              <a:spLocks noChangeShapeType="1"/>
            </p:cNvSpPr>
            <p:nvPr/>
          </p:nvSpPr>
          <p:spPr bwMode="auto">
            <a:xfrm flipV="1">
              <a:off x="5994400" y="3067050"/>
              <a:ext cx="165100" cy="247650"/>
            </a:xfrm>
            <a:prstGeom prst="line">
              <a:avLst/>
            </a:prstGeom>
            <a:noFill/>
            <a:ln w="508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8704" name="Line 68"/>
            <p:cNvSpPr>
              <a:spLocks noChangeShapeType="1"/>
            </p:cNvSpPr>
            <p:nvPr/>
          </p:nvSpPr>
          <p:spPr bwMode="auto">
            <a:xfrm flipV="1">
              <a:off x="4953000" y="2108200"/>
              <a:ext cx="1352550" cy="118745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8705" name="Line 69"/>
            <p:cNvSpPr>
              <a:spLocks noChangeShapeType="1"/>
            </p:cNvSpPr>
            <p:nvPr/>
          </p:nvSpPr>
          <p:spPr bwMode="auto">
            <a:xfrm flipV="1">
              <a:off x="4946650" y="2794000"/>
              <a:ext cx="1365250" cy="50165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8706" name="Line 70"/>
            <p:cNvSpPr>
              <a:spLocks noChangeShapeType="1"/>
            </p:cNvSpPr>
            <p:nvPr/>
          </p:nvSpPr>
          <p:spPr bwMode="auto">
            <a:xfrm flipV="1">
              <a:off x="5994400" y="3060700"/>
              <a:ext cx="171450" cy="26035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8707" name="Line 71"/>
            <p:cNvSpPr>
              <a:spLocks noChangeShapeType="1"/>
            </p:cNvSpPr>
            <p:nvPr/>
          </p:nvSpPr>
          <p:spPr bwMode="auto">
            <a:xfrm>
              <a:off x="4953000" y="3714750"/>
              <a:ext cx="387350" cy="52705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8708" name="Line 72"/>
            <p:cNvSpPr>
              <a:spLocks noChangeShapeType="1"/>
            </p:cNvSpPr>
            <p:nvPr/>
          </p:nvSpPr>
          <p:spPr bwMode="auto">
            <a:xfrm>
              <a:off x="4953000" y="3714750"/>
              <a:ext cx="387350" cy="36195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8709" name="Line 73"/>
            <p:cNvSpPr>
              <a:spLocks noChangeShapeType="1"/>
            </p:cNvSpPr>
            <p:nvPr/>
          </p:nvSpPr>
          <p:spPr bwMode="auto">
            <a:xfrm>
              <a:off x="5949950" y="3587750"/>
              <a:ext cx="254000" cy="27305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8710" name="Line 74"/>
            <p:cNvSpPr>
              <a:spLocks noChangeShapeType="1"/>
            </p:cNvSpPr>
            <p:nvPr/>
          </p:nvSpPr>
          <p:spPr bwMode="auto">
            <a:xfrm>
              <a:off x="6419850" y="3790950"/>
              <a:ext cx="38100" cy="31115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8711" name="Line 75"/>
            <p:cNvSpPr>
              <a:spLocks noChangeShapeType="1"/>
            </p:cNvSpPr>
            <p:nvPr/>
          </p:nvSpPr>
          <p:spPr bwMode="auto">
            <a:xfrm>
              <a:off x="7416800" y="3752850"/>
              <a:ext cx="158750" cy="34925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8712" name="Line 76"/>
            <p:cNvSpPr>
              <a:spLocks noChangeShapeType="1"/>
            </p:cNvSpPr>
            <p:nvPr/>
          </p:nvSpPr>
          <p:spPr bwMode="auto">
            <a:xfrm>
              <a:off x="7340600" y="4781550"/>
              <a:ext cx="215900" cy="40005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sp>
          <p:nvSpPr>
            <p:cNvPr id="28713" name="Line 77"/>
            <p:cNvSpPr>
              <a:spLocks noChangeShapeType="1"/>
            </p:cNvSpPr>
            <p:nvPr/>
          </p:nvSpPr>
          <p:spPr bwMode="auto">
            <a:xfrm flipV="1">
              <a:off x="7556500" y="4781550"/>
              <a:ext cx="114300" cy="3937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panose="020B0604020202020204" pitchFamily="34" charset="0"/>
                <a:ea typeface="ヒラギノ角ゴ Pro W3" charset="-128"/>
              </a:endParaRPr>
            </a:p>
          </p:txBody>
        </p:sp>
      </p:grpSp>
    </p:spTree>
    <p:extLst>
      <p:ext uri="{BB962C8B-B14F-4D97-AF65-F5344CB8AC3E}">
        <p14:creationId xmlns:p14="http://schemas.microsoft.com/office/powerpoint/2010/main" val="10981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Mitosis in Plants</a:t>
            </a:r>
          </a:p>
        </p:txBody>
      </p:sp>
      <p:pic>
        <p:nvPicPr>
          <p:cNvPr id="4" name="Picture 3" descr="Screen Shot 2019-03-20 at 8.45.13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28900" y="1239837"/>
            <a:ext cx="3911600" cy="5332721"/>
          </a:xfrm>
          <a:prstGeom prst="rect">
            <a:avLst/>
          </a:prstGeom>
        </p:spPr>
      </p:pic>
    </p:spTree>
    <p:extLst>
      <p:ext uri="{BB962C8B-B14F-4D97-AF65-F5344CB8AC3E}">
        <p14:creationId xmlns:p14="http://schemas.microsoft.com/office/powerpoint/2010/main" val="577120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90487" y="311151"/>
            <a:ext cx="8963025" cy="1098550"/>
          </a:xfrm>
        </p:spPr>
        <p:txBody>
          <a:bodyPr/>
          <a:lstStyle/>
          <a:p>
            <a:pPr marL="0" indent="0" eaLnBrk="1" hangingPunct="1"/>
            <a:r>
              <a:rPr lang="en-US" altLang="x-none" sz="3600" b="0" dirty="0">
                <a:solidFill>
                  <a:srgbClr val="000000"/>
                </a:solidFill>
                <a:latin typeface="Calibri"/>
                <a:ea typeface="ＭＳ Ｐゴシック" charset="-128"/>
                <a:cs typeface="Calibri"/>
              </a:rPr>
              <a:t>There </a:t>
            </a:r>
            <a:r>
              <a:rPr lang="en-US" altLang="x-none" sz="3600" b="0">
                <a:solidFill>
                  <a:srgbClr val="000000"/>
                </a:solidFill>
                <a:latin typeface="Calibri"/>
                <a:ea typeface="ＭＳ Ｐゴシック" charset="-128"/>
                <a:cs typeface="Calibri"/>
              </a:rPr>
              <a:t>are different </a:t>
            </a:r>
            <a:r>
              <a:rPr lang="en-US" altLang="x-none" sz="3600" b="0" dirty="0">
                <a:solidFill>
                  <a:srgbClr val="000000"/>
                </a:solidFill>
                <a:latin typeface="Calibri"/>
                <a:ea typeface="ＭＳ Ｐゴシック" charset="-128"/>
                <a:cs typeface="Calibri"/>
              </a:rPr>
              <a:t>forms of </a:t>
            </a:r>
            <a:r>
              <a:rPr lang="en-US" altLang="x-none" sz="3600" b="0">
                <a:solidFill>
                  <a:srgbClr val="000000"/>
                </a:solidFill>
                <a:latin typeface="Calibri"/>
                <a:ea typeface="ＭＳ Ｐゴシック" charset="-128"/>
                <a:cs typeface="Calibri"/>
              </a:rPr>
              <a:t>cell division</a:t>
            </a:r>
            <a:endParaRPr lang="en-US" altLang="x-none" sz="3600" b="0" dirty="0">
              <a:solidFill>
                <a:srgbClr val="000000"/>
              </a:solidFill>
              <a:latin typeface="Calibri"/>
              <a:ea typeface="ＭＳ Ｐゴシック" charset="-128"/>
              <a:cs typeface="Calibri"/>
            </a:endParaRPr>
          </a:p>
        </p:txBody>
      </p:sp>
      <p:sp>
        <p:nvSpPr>
          <p:cNvPr id="10243" name="Rectangle 3"/>
          <p:cNvSpPr>
            <a:spLocks noGrp="1" noChangeArrowheads="1"/>
          </p:cNvSpPr>
          <p:nvPr>
            <p:ph type="body" idx="1"/>
          </p:nvPr>
        </p:nvSpPr>
        <p:spPr>
          <a:xfrm>
            <a:off x="90487" y="1288256"/>
            <a:ext cx="8534400" cy="4967288"/>
          </a:xfrm>
        </p:spPr>
        <p:txBody>
          <a:bodyPr>
            <a:normAutofit lnSpcReduction="10000"/>
          </a:bodyPr>
          <a:lstStyle/>
          <a:p>
            <a:pPr marL="0" indent="0" eaLnBrk="1" hangingPunct="1">
              <a:buFontTx/>
              <a:buNone/>
              <a:defRPr/>
            </a:pPr>
            <a:r>
              <a:rPr lang="en-US" sz="3200" dirty="0">
                <a:solidFill>
                  <a:srgbClr val="EAA847"/>
                </a:solidFill>
                <a:latin typeface="Calibri"/>
                <a:cs typeface="Calibri"/>
              </a:rPr>
              <a:t>Mitosis:</a:t>
            </a:r>
          </a:p>
          <a:p>
            <a:pPr eaLnBrk="1" hangingPunct="1">
              <a:buFontTx/>
              <a:buNone/>
              <a:defRPr/>
            </a:pPr>
            <a:r>
              <a:rPr lang="en-US" sz="2400" dirty="0">
                <a:solidFill>
                  <a:srgbClr val="000000"/>
                </a:solidFill>
                <a:latin typeface="Calibri"/>
                <a:cs typeface="Calibri"/>
              </a:rPr>
              <a:t>A cell division results in diploid daughter cells with identical genetic information, DNA</a:t>
            </a:r>
          </a:p>
          <a:p>
            <a:pPr eaLnBrk="1" hangingPunct="1">
              <a:buFontTx/>
              <a:buNone/>
              <a:defRPr/>
            </a:pPr>
            <a:endParaRPr lang="en-US" sz="2400" dirty="0">
              <a:solidFill>
                <a:srgbClr val="000000"/>
              </a:solidFill>
              <a:latin typeface="Calibri"/>
              <a:cs typeface="Calibri"/>
            </a:endParaRPr>
          </a:p>
          <a:p>
            <a:pPr eaLnBrk="1" hangingPunct="1">
              <a:buFontTx/>
              <a:buNone/>
              <a:defRPr/>
            </a:pPr>
            <a:endParaRPr lang="en-US" sz="2400" dirty="0">
              <a:solidFill>
                <a:srgbClr val="000000"/>
              </a:solidFill>
              <a:latin typeface="Calibri"/>
              <a:cs typeface="Calibri"/>
            </a:endParaRPr>
          </a:p>
          <a:p>
            <a:pPr eaLnBrk="1" hangingPunct="1">
              <a:buFontTx/>
              <a:buNone/>
              <a:defRPr/>
            </a:pPr>
            <a:endParaRPr lang="en-US" sz="2400" dirty="0">
              <a:solidFill>
                <a:srgbClr val="000000"/>
              </a:solidFill>
              <a:latin typeface="Calibri"/>
              <a:cs typeface="Calibri"/>
            </a:endParaRPr>
          </a:p>
          <a:p>
            <a:pPr eaLnBrk="1" hangingPunct="1">
              <a:buFontTx/>
              <a:buNone/>
              <a:defRPr/>
            </a:pPr>
            <a:endParaRPr lang="en-US" sz="2400" dirty="0">
              <a:solidFill>
                <a:srgbClr val="000000"/>
              </a:solidFill>
              <a:latin typeface="Calibri"/>
              <a:cs typeface="Calibri"/>
            </a:endParaRPr>
          </a:p>
          <a:p>
            <a:pPr marL="0" indent="0" eaLnBrk="1" hangingPunct="1">
              <a:buFontTx/>
              <a:buNone/>
              <a:defRPr/>
            </a:pPr>
            <a:r>
              <a:rPr lang="en-US" sz="3200" dirty="0">
                <a:solidFill>
                  <a:srgbClr val="EAA847"/>
                </a:solidFill>
                <a:latin typeface="Calibri"/>
                <a:cs typeface="Calibri"/>
              </a:rPr>
              <a:t>Meiosis:</a:t>
            </a:r>
          </a:p>
          <a:p>
            <a:pPr eaLnBrk="1" hangingPunct="1">
              <a:buFontTx/>
              <a:buNone/>
              <a:defRPr/>
            </a:pPr>
            <a:r>
              <a:rPr lang="en-US" sz="2400" dirty="0">
                <a:solidFill>
                  <a:srgbClr val="000000"/>
                </a:solidFill>
                <a:latin typeface="Calibri"/>
                <a:cs typeface="Calibri"/>
              </a:rPr>
              <a:t>A special type of division produces haploid                              </a:t>
            </a:r>
            <a:r>
              <a:rPr lang="en-US" sz="2400" b="1" i="1" dirty="0">
                <a:solidFill>
                  <a:srgbClr val="000000"/>
                </a:solidFill>
                <a:latin typeface="Calibri"/>
                <a:cs typeface="Calibri"/>
              </a:rPr>
              <a:t>non-distinct </a:t>
            </a:r>
            <a:r>
              <a:rPr lang="en-US" sz="2400" dirty="0">
                <a:solidFill>
                  <a:srgbClr val="000000"/>
                </a:solidFill>
                <a:latin typeface="Calibri"/>
                <a:cs typeface="Calibri"/>
              </a:rPr>
              <a:t>daughter cells called gametes or germ</a:t>
            </a:r>
          </a:p>
          <a:p>
            <a:pPr eaLnBrk="1" hangingPunct="1">
              <a:buFontTx/>
              <a:buNone/>
              <a:defRPr/>
            </a:pPr>
            <a:r>
              <a:rPr lang="en-US" sz="2400" dirty="0">
                <a:solidFill>
                  <a:srgbClr val="000000"/>
                </a:solidFill>
                <a:latin typeface="Calibri"/>
                <a:cs typeface="Calibri"/>
              </a:rPr>
              <a:t>cells (sperm and egg cells)</a:t>
            </a:r>
          </a:p>
        </p:txBody>
      </p:sp>
      <p:sp>
        <p:nvSpPr>
          <p:cNvPr id="20484" name="Line 5"/>
          <p:cNvSpPr>
            <a:spLocks noChangeShapeType="1"/>
          </p:cNvSpPr>
          <p:nvPr/>
        </p:nvSpPr>
        <p:spPr bwMode="auto">
          <a:xfrm>
            <a:off x="304799" y="1066800"/>
            <a:ext cx="8534400" cy="0"/>
          </a:xfrm>
          <a:prstGeom prst="line">
            <a:avLst/>
          </a:prstGeom>
          <a:noFill/>
          <a:ln w="50800">
            <a:solidFill>
              <a:schemeClr val="hlink"/>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defRPr/>
            </a:pPr>
            <a:endParaRPr lang="en-US" sz="2400">
              <a:ln w="6350" cmpd="sng">
                <a:solidFill>
                  <a:srgbClr val="000000"/>
                </a:solidFill>
              </a:ln>
              <a:solidFill>
                <a:srgbClr val="000000"/>
              </a:solidFill>
              <a:latin typeface="Calibri"/>
              <a:ea typeface="ＭＳ Ｐゴシック" charset="0"/>
              <a:cs typeface="Calibri"/>
            </a:endParaRPr>
          </a:p>
        </p:txBody>
      </p:sp>
      <p:pic>
        <p:nvPicPr>
          <p:cNvPr id="10244"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flipV="1">
            <a:off x="76200" y="2667000"/>
            <a:ext cx="9040346"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45"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019800" y="4463424"/>
            <a:ext cx="2963797" cy="21659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629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_11_MitosisPlantCell-U.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96568" y="210312"/>
            <a:ext cx="6150864" cy="6437376"/>
          </a:xfrm>
          <a:prstGeom prst="rect">
            <a:avLst/>
          </a:prstGeom>
        </p:spPr>
      </p:pic>
      <p:cxnSp>
        <p:nvCxnSpPr>
          <p:cNvPr id="18" name="Straight Connector 17"/>
          <p:cNvCxnSpPr/>
          <p:nvPr/>
        </p:nvCxnSpPr>
        <p:spPr bwMode="auto">
          <a:xfrm>
            <a:off x="1831726" y="462258"/>
            <a:ext cx="442176" cy="1206862"/>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2470056" y="615194"/>
            <a:ext cx="16623" cy="1536006"/>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H="1">
            <a:off x="2829117" y="611869"/>
            <a:ext cx="541916" cy="1393045"/>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flipV="1">
            <a:off x="4212166" y="615194"/>
            <a:ext cx="352412" cy="1173615"/>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4564578" y="615194"/>
            <a:ext cx="162907" cy="1180264"/>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5994172" y="3740700"/>
            <a:ext cx="329139" cy="1326551"/>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38" name="Text Box 31"/>
          <p:cNvSpPr txBox="1">
            <a:spLocks noChangeArrowheads="1"/>
          </p:cNvSpPr>
          <p:nvPr/>
        </p:nvSpPr>
        <p:spPr bwMode="auto">
          <a:xfrm>
            <a:off x="1527105" y="195348"/>
            <a:ext cx="723890" cy="211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50" dirty="0">
                <a:latin typeface="Arial" charset="0"/>
              </a:rPr>
              <a:t>Nucleus</a:t>
            </a:r>
          </a:p>
        </p:txBody>
      </p:sp>
      <p:cxnSp>
        <p:nvCxnSpPr>
          <p:cNvPr id="4" name="Straight Connector 3"/>
          <p:cNvCxnSpPr/>
          <p:nvPr/>
        </p:nvCxnSpPr>
        <p:spPr bwMode="auto">
          <a:xfrm>
            <a:off x="1828551" y="455908"/>
            <a:ext cx="442176" cy="120686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a:off x="2466881" y="608844"/>
            <a:ext cx="16623" cy="153600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H="1">
            <a:off x="2825942" y="605519"/>
            <a:ext cx="541916" cy="139304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4208991" y="608844"/>
            <a:ext cx="352412" cy="117361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4561403" y="608844"/>
            <a:ext cx="162907" cy="118026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5990997" y="3740700"/>
            <a:ext cx="329139" cy="132655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23" name="Group 22"/>
          <p:cNvGrpSpPr/>
          <p:nvPr/>
        </p:nvGrpSpPr>
        <p:grpSpPr>
          <a:xfrm rot="16200000">
            <a:off x="5389951" y="2887002"/>
            <a:ext cx="565458" cy="100541"/>
            <a:chOff x="8276167" y="4567767"/>
            <a:chExt cx="509058" cy="100541"/>
          </a:xfrm>
        </p:grpSpPr>
        <p:cxnSp>
          <p:nvCxnSpPr>
            <p:cNvPr id="24" name="Straight Connector 23"/>
            <p:cNvCxnSpPr/>
            <p:nvPr/>
          </p:nvCxnSpPr>
          <p:spPr bwMode="auto">
            <a:xfrm>
              <a:off x="8276167" y="4618038"/>
              <a:ext cx="50905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827743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8784167" y="4567767"/>
              <a:ext cx="0" cy="10054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27" name="Text Box 31"/>
          <p:cNvSpPr txBox="1">
            <a:spLocks noChangeArrowheads="1"/>
          </p:cNvSpPr>
          <p:nvPr/>
        </p:nvSpPr>
        <p:spPr bwMode="auto">
          <a:xfrm rot="16200000">
            <a:off x="5553887" y="2816646"/>
            <a:ext cx="553168" cy="235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90000"/>
              </a:lnSpc>
            </a:pPr>
            <a:r>
              <a:rPr lang="en-US" sz="1300" dirty="0">
                <a:latin typeface="Arial" charset="0"/>
              </a:rPr>
              <a:t>10</a:t>
            </a:r>
            <a:r>
              <a:rPr lang="en-US" sz="1300" b="0" dirty="0">
                <a:latin typeface="Arial" charset="0"/>
              </a:rPr>
              <a:t> </a:t>
            </a:r>
            <a:r>
              <a:rPr lang="en-US" sz="1300" dirty="0">
                <a:latin typeface="Arial"/>
                <a:cs typeface="Arial"/>
              </a:rPr>
              <a:t>µ</a:t>
            </a:r>
            <a:r>
              <a:rPr lang="en-US" sz="1300" dirty="0">
                <a:latin typeface="Arial" charset="0"/>
              </a:rPr>
              <a:t>m</a:t>
            </a:r>
          </a:p>
        </p:txBody>
      </p:sp>
      <p:sp>
        <p:nvSpPr>
          <p:cNvPr id="28" name="Text Box 31"/>
          <p:cNvSpPr txBox="1">
            <a:spLocks noChangeArrowheads="1"/>
          </p:cNvSpPr>
          <p:nvPr/>
        </p:nvSpPr>
        <p:spPr bwMode="auto">
          <a:xfrm>
            <a:off x="2019398" y="395129"/>
            <a:ext cx="723890" cy="211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50" dirty="0">
                <a:latin typeface="Arial" charset="0"/>
              </a:rPr>
              <a:t>Nucleolus</a:t>
            </a:r>
          </a:p>
        </p:txBody>
      </p:sp>
      <p:sp>
        <p:nvSpPr>
          <p:cNvPr id="29" name="Text Box 31"/>
          <p:cNvSpPr txBox="1">
            <a:spLocks noChangeArrowheads="1"/>
          </p:cNvSpPr>
          <p:nvPr/>
        </p:nvSpPr>
        <p:spPr bwMode="auto">
          <a:xfrm>
            <a:off x="2939495" y="206057"/>
            <a:ext cx="723890" cy="211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50" dirty="0">
                <a:latin typeface="Arial" charset="0"/>
              </a:rPr>
              <a:t>Chromosomes</a:t>
            </a:r>
            <a:br>
              <a:rPr lang="en-US" sz="1350" dirty="0">
                <a:latin typeface="Arial" charset="0"/>
              </a:rPr>
            </a:br>
            <a:r>
              <a:rPr lang="en-US" sz="1350" dirty="0">
                <a:latin typeface="Arial" charset="0"/>
              </a:rPr>
              <a:t>condensing</a:t>
            </a:r>
          </a:p>
        </p:txBody>
      </p:sp>
      <p:sp>
        <p:nvSpPr>
          <p:cNvPr id="30" name="Text Box 31"/>
          <p:cNvSpPr txBox="1">
            <a:spLocks noChangeArrowheads="1"/>
          </p:cNvSpPr>
          <p:nvPr/>
        </p:nvSpPr>
        <p:spPr bwMode="auto">
          <a:xfrm>
            <a:off x="4384274" y="391568"/>
            <a:ext cx="723890" cy="211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50" dirty="0">
                <a:latin typeface="Arial" charset="0"/>
              </a:rPr>
              <a:t>Chromosomes</a:t>
            </a:r>
          </a:p>
        </p:txBody>
      </p:sp>
      <p:sp>
        <p:nvSpPr>
          <p:cNvPr id="31" name="Text Box 31"/>
          <p:cNvSpPr txBox="1">
            <a:spLocks noChangeArrowheads="1"/>
          </p:cNvSpPr>
          <p:nvPr/>
        </p:nvSpPr>
        <p:spPr bwMode="auto">
          <a:xfrm>
            <a:off x="3895550" y="3302620"/>
            <a:ext cx="723890" cy="211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50" dirty="0">
                <a:latin typeface="Arial" charset="0"/>
              </a:rPr>
              <a:t>Prometaphase</a:t>
            </a:r>
          </a:p>
        </p:txBody>
      </p:sp>
      <p:sp>
        <p:nvSpPr>
          <p:cNvPr id="32" name="Text Box 31"/>
          <p:cNvSpPr txBox="1">
            <a:spLocks noChangeArrowheads="1"/>
          </p:cNvSpPr>
          <p:nvPr/>
        </p:nvSpPr>
        <p:spPr bwMode="auto">
          <a:xfrm>
            <a:off x="1855028" y="3302622"/>
            <a:ext cx="723890" cy="211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50" dirty="0">
                <a:latin typeface="Arial" charset="0"/>
              </a:rPr>
              <a:t>Prophase</a:t>
            </a:r>
          </a:p>
        </p:txBody>
      </p:sp>
      <p:sp>
        <p:nvSpPr>
          <p:cNvPr id="33" name="Text Box 31"/>
          <p:cNvSpPr txBox="1">
            <a:spLocks noChangeArrowheads="1"/>
          </p:cNvSpPr>
          <p:nvPr/>
        </p:nvSpPr>
        <p:spPr bwMode="auto">
          <a:xfrm>
            <a:off x="5582907" y="3480991"/>
            <a:ext cx="723890" cy="211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50" dirty="0">
                <a:latin typeface="Arial" charset="0"/>
              </a:rPr>
              <a:t>Cell plate</a:t>
            </a:r>
          </a:p>
        </p:txBody>
      </p:sp>
      <p:grpSp>
        <p:nvGrpSpPr>
          <p:cNvPr id="15" name="Group 14"/>
          <p:cNvGrpSpPr/>
          <p:nvPr/>
        </p:nvGrpSpPr>
        <p:grpSpPr>
          <a:xfrm>
            <a:off x="1548314" y="3301508"/>
            <a:ext cx="224367" cy="197163"/>
            <a:chOff x="1278439" y="3456838"/>
            <a:chExt cx="224367" cy="197163"/>
          </a:xfrm>
        </p:grpSpPr>
        <p:sp>
          <p:nvSpPr>
            <p:cNvPr id="35" name="Oval 34"/>
            <p:cNvSpPr/>
            <p:nvPr/>
          </p:nvSpPr>
          <p:spPr bwMode="auto">
            <a:xfrm>
              <a:off x="1296432" y="3458183"/>
              <a:ext cx="195818" cy="195818"/>
            </a:xfrm>
            <a:prstGeom prst="ellipse">
              <a:avLst/>
            </a:prstGeom>
            <a:solidFill>
              <a:srgbClr val="0093C5"/>
            </a:solidFill>
            <a:ln w="9525" cap="flat" cmpd="sng" algn="ctr">
              <a:solidFill>
                <a:srgbClr val="0093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36" name="Text Box 31"/>
            <p:cNvSpPr txBox="1">
              <a:spLocks noChangeArrowheads="1"/>
            </p:cNvSpPr>
            <p:nvPr/>
          </p:nvSpPr>
          <p:spPr bwMode="auto">
            <a:xfrm>
              <a:off x="1278439" y="3456838"/>
              <a:ext cx="224367" cy="172187"/>
            </a:xfrm>
            <a:prstGeom prst="rect">
              <a:avLst/>
            </a:prstGeom>
            <a:noFill/>
            <a:ln w="6350" cmpd="sng">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200" dirty="0">
                  <a:solidFill>
                    <a:schemeClr val="bg1"/>
                  </a:solidFill>
                  <a:latin typeface="Arial" charset="0"/>
                </a:rPr>
                <a:t>1</a:t>
              </a:r>
            </a:p>
          </p:txBody>
        </p:sp>
      </p:grpSp>
      <p:grpSp>
        <p:nvGrpSpPr>
          <p:cNvPr id="38" name="Group 37"/>
          <p:cNvGrpSpPr/>
          <p:nvPr/>
        </p:nvGrpSpPr>
        <p:grpSpPr>
          <a:xfrm>
            <a:off x="3612064" y="3304683"/>
            <a:ext cx="224367" cy="197163"/>
            <a:chOff x="1278439" y="3456838"/>
            <a:chExt cx="224367" cy="197163"/>
          </a:xfrm>
        </p:grpSpPr>
        <p:sp>
          <p:nvSpPr>
            <p:cNvPr id="39" name="Oval 38"/>
            <p:cNvSpPr/>
            <p:nvPr/>
          </p:nvSpPr>
          <p:spPr bwMode="auto">
            <a:xfrm>
              <a:off x="1296432" y="3458183"/>
              <a:ext cx="195818" cy="195818"/>
            </a:xfrm>
            <a:prstGeom prst="ellipse">
              <a:avLst/>
            </a:prstGeom>
            <a:solidFill>
              <a:srgbClr val="0093C5"/>
            </a:solidFill>
            <a:ln w="9525" cap="flat" cmpd="sng" algn="ctr">
              <a:solidFill>
                <a:srgbClr val="0093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40" name="Text Box 31"/>
            <p:cNvSpPr txBox="1">
              <a:spLocks noChangeArrowheads="1"/>
            </p:cNvSpPr>
            <p:nvPr/>
          </p:nvSpPr>
          <p:spPr bwMode="auto">
            <a:xfrm>
              <a:off x="1278439" y="3456838"/>
              <a:ext cx="224367" cy="172187"/>
            </a:xfrm>
            <a:prstGeom prst="rect">
              <a:avLst/>
            </a:prstGeom>
            <a:noFill/>
            <a:ln w="6350" cmpd="sng">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200" dirty="0">
                  <a:solidFill>
                    <a:schemeClr val="bg1"/>
                  </a:solidFill>
                  <a:latin typeface="Arial" charset="0"/>
                </a:rPr>
                <a:t>2</a:t>
              </a:r>
            </a:p>
          </p:txBody>
        </p:sp>
      </p:grpSp>
      <p:grpSp>
        <p:nvGrpSpPr>
          <p:cNvPr id="41" name="Group 40"/>
          <p:cNvGrpSpPr/>
          <p:nvPr/>
        </p:nvGrpSpPr>
        <p:grpSpPr>
          <a:xfrm>
            <a:off x="1557075" y="6384346"/>
            <a:ext cx="224367" cy="197163"/>
            <a:chOff x="1278439" y="3456838"/>
            <a:chExt cx="224367" cy="197163"/>
          </a:xfrm>
        </p:grpSpPr>
        <p:sp>
          <p:nvSpPr>
            <p:cNvPr id="42" name="Oval 41"/>
            <p:cNvSpPr/>
            <p:nvPr/>
          </p:nvSpPr>
          <p:spPr bwMode="auto">
            <a:xfrm>
              <a:off x="1296432" y="3458183"/>
              <a:ext cx="195818" cy="195818"/>
            </a:xfrm>
            <a:prstGeom prst="ellipse">
              <a:avLst/>
            </a:prstGeom>
            <a:solidFill>
              <a:srgbClr val="0093C5"/>
            </a:solidFill>
            <a:ln w="9525" cap="flat" cmpd="sng" algn="ctr">
              <a:solidFill>
                <a:srgbClr val="0093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43" name="Text Box 31"/>
            <p:cNvSpPr txBox="1">
              <a:spLocks noChangeArrowheads="1"/>
            </p:cNvSpPr>
            <p:nvPr/>
          </p:nvSpPr>
          <p:spPr bwMode="auto">
            <a:xfrm>
              <a:off x="1278439" y="3456838"/>
              <a:ext cx="224367" cy="172187"/>
            </a:xfrm>
            <a:prstGeom prst="rect">
              <a:avLst/>
            </a:prstGeom>
            <a:noFill/>
            <a:ln w="6350" cmpd="sng">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200" dirty="0">
                  <a:solidFill>
                    <a:schemeClr val="bg1"/>
                  </a:solidFill>
                  <a:latin typeface="Arial" charset="0"/>
                </a:rPr>
                <a:t>3</a:t>
              </a:r>
            </a:p>
          </p:txBody>
        </p:sp>
      </p:grpSp>
      <p:grpSp>
        <p:nvGrpSpPr>
          <p:cNvPr id="44" name="Group 43"/>
          <p:cNvGrpSpPr/>
          <p:nvPr/>
        </p:nvGrpSpPr>
        <p:grpSpPr>
          <a:xfrm>
            <a:off x="3627175" y="6384346"/>
            <a:ext cx="224367" cy="197163"/>
            <a:chOff x="1278439" y="3456838"/>
            <a:chExt cx="224367" cy="197163"/>
          </a:xfrm>
        </p:grpSpPr>
        <p:sp>
          <p:nvSpPr>
            <p:cNvPr id="45" name="Oval 44"/>
            <p:cNvSpPr/>
            <p:nvPr/>
          </p:nvSpPr>
          <p:spPr bwMode="auto">
            <a:xfrm>
              <a:off x="1296432" y="3458183"/>
              <a:ext cx="195818" cy="195818"/>
            </a:xfrm>
            <a:prstGeom prst="ellipse">
              <a:avLst/>
            </a:prstGeom>
            <a:solidFill>
              <a:srgbClr val="0093C5"/>
            </a:solidFill>
            <a:ln w="9525" cap="flat" cmpd="sng" algn="ctr">
              <a:solidFill>
                <a:srgbClr val="0093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46" name="Text Box 31"/>
            <p:cNvSpPr txBox="1">
              <a:spLocks noChangeArrowheads="1"/>
            </p:cNvSpPr>
            <p:nvPr/>
          </p:nvSpPr>
          <p:spPr bwMode="auto">
            <a:xfrm>
              <a:off x="1278439" y="3456838"/>
              <a:ext cx="224367" cy="172187"/>
            </a:xfrm>
            <a:prstGeom prst="rect">
              <a:avLst/>
            </a:prstGeom>
            <a:noFill/>
            <a:ln w="6350" cmpd="sng">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200" dirty="0">
                  <a:solidFill>
                    <a:schemeClr val="bg1"/>
                  </a:solidFill>
                  <a:latin typeface="Arial" charset="0"/>
                </a:rPr>
                <a:t>4</a:t>
              </a:r>
            </a:p>
          </p:txBody>
        </p:sp>
      </p:grpSp>
      <p:grpSp>
        <p:nvGrpSpPr>
          <p:cNvPr id="47" name="Group 46"/>
          <p:cNvGrpSpPr/>
          <p:nvPr/>
        </p:nvGrpSpPr>
        <p:grpSpPr>
          <a:xfrm>
            <a:off x="5665525" y="6384346"/>
            <a:ext cx="224367" cy="197163"/>
            <a:chOff x="1278439" y="3456838"/>
            <a:chExt cx="224367" cy="197163"/>
          </a:xfrm>
        </p:grpSpPr>
        <p:sp>
          <p:nvSpPr>
            <p:cNvPr id="48" name="Oval 47"/>
            <p:cNvSpPr/>
            <p:nvPr/>
          </p:nvSpPr>
          <p:spPr bwMode="auto">
            <a:xfrm>
              <a:off x="1296432" y="3458183"/>
              <a:ext cx="195818" cy="195818"/>
            </a:xfrm>
            <a:prstGeom prst="ellipse">
              <a:avLst/>
            </a:prstGeom>
            <a:solidFill>
              <a:srgbClr val="0093C5"/>
            </a:solidFill>
            <a:ln w="9525" cap="flat" cmpd="sng" algn="ctr">
              <a:solidFill>
                <a:srgbClr val="0093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84" charset="0"/>
              </a:endParaRPr>
            </a:p>
          </p:txBody>
        </p:sp>
        <p:sp>
          <p:nvSpPr>
            <p:cNvPr id="49" name="Text Box 31"/>
            <p:cNvSpPr txBox="1">
              <a:spLocks noChangeArrowheads="1"/>
            </p:cNvSpPr>
            <p:nvPr/>
          </p:nvSpPr>
          <p:spPr bwMode="auto">
            <a:xfrm>
              <a:off x="1278439" y="3456838"/>
              <a:ext cx="224367" cy="172187"/>
            </a:xfrm>
            <a:prstGeom prst="rect">
              <a:avLst/>
            </a:prstGeom>
            <a:noFill/>
            <a:ln w="6350" cmpd="sng">
              <a:noFill/>
              <a:miter lim="800000"/>
              <a:headEnd/>
              <a:tailEnd/>
            </a:ln>
            <a:extLst>
              <a:ext uri="{909E8E84-426E-40dd-AFC4-6F175D3DCCD1}">
                <a14:hiddenFill xmlns=""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200" dirty="0">
                  <a:solidFill>
                    <a:schemeClr val="bg1"/>
                  </a:solidFill>
                  <a:latin typeface="Arial" charset="0"/>
                </a:rPr>
                <a:t>5</a:t>
              </a:r>
            </a:p>
          </p:txBody>
        </p:sp>
      </p:grpSp>
      <p:sp>
        <p:nvSpPr>
          <p:cNvPr id="50" name="Text Box 31"/>
          <p:cNvSpPr txBox="1">
            <a:spLocks noChangeArrowheads="1"/>
          </p:cNvSpPr>
          <p:nvPr/>
        </p:nvSpPr>
        <p:spPr bwMode="auto">
          <a:xfrm>
            <a:off x="1852696" y="6385353"/>
            <a:ext cx="723890" cy="211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50" dirty="0">
                <a:latin typeface="Arial" charset="0"/>
              </a:rPr>
              <a:t>Metaphase</a:t>
            </a:r>
          </a:p>
        </p:txBody>
      </p:sp>
      <p:sp>
        <p:nvSpPr>
          <p:cNvPr id="51" name="Text Box 31"/>
          <p:cNvSpPr txBox="1">
            <a:spLocks noChangeArrowheads="1"/>
          </p:cNvSpPr>
          <p:nvPr/>
        </p:nvSpPr>
        <p:spPr bwMode="auto">
          <a:xfrm>
            <a:off x="3902889" y="6379658"/>
            <a:ext cx="723890" cy="211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50" dirty="0">
                <a:latin typeface="Arial" charset="0"/>
              </a:rPr>
              <a:t>Anaphase</a:t>
            </a:r>
          </a:p>
        </p:txBody>
      </p:sp>
      <p:sp>
        <p:nvSpPr>
          <p:cNvPr id="52" name="Text Box 31"/>
          <p:cNvSpPr txBox="1">
            <a:spLocks noChangeArrowheads="1"/>
          </p:cNvSpPr>
          <p:nvPr/>
        </p:nvSpPr>
        <p:spPr bwMode="auto">
          <a:xfrm>
            <a:off x="5970166" y="6391047"/>
            <a:ext cx="723890" cy="211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350" dirty="0">
                <a:latin typeface="Arial" charset="0"/>
              </a:rPr>
              <a:t>Telophase</a:t>
            </a:r>
          </a:p>
        </p:txBody>
      </p:sp>
    </p:spTree>
    <p:extLst>
      <p:ext uri="{BB962C8B-B14F-4D97-AF65-F5344CB8AC3E}">
        <p14:creationId xmlns:p14="http://schemas.microsoft.com/office/powerpoint/2010/main" val="816954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_UN02SQQ-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6815" y="-152400"/>
            <a:ext cx="9486282" cy="6213646"/>
          </a:xfrm>
          <a:prstGeom prst="rect">
            <a:avLst/>
          </a:prstGeom>
        </p:spPr>
      </p:pic>
    </p:spTree>
    <p:extLst>
      <p:ext uri="{BB962C8B-B14F-4D97-AF65-F5344CB8AC3E}">
        <p14:creationId xmlns:p14="http://schemas.microsoft.com/office/powerpoint/2010/main" val="2521398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0"/>
            <a:ext cx="4114800" cy="5170647"/>
          </a:xfrm>
          <a:prstGeom prst="rect">
            <a:avLst/>
          </a:prstGeom>
          <a:noFill/>
        </p:spPr>
        <p:txBody>
          <a:bodyPr wrap="square" rtlCol="0">
            <a:spAutoFit/>
          </a:bodyPr>
          <a:lstStyle/>
          <a:p>
            <a:r>
              <a:rPr lang="en-US" dirty="0">
                <a:latin typeface="Calibri" charset="0"/>
                <a:ea typeface="Calibri" charset="0"/>
                <a:cs typeface="Calibri" charset="0"/>
              </a:rPr>
              <a:t>Most chromatin is loosely packed in the nucleus during interphase and condenses prior to mitosis</a:t>
            </a:r>
          </a:p>
          <a:p>
            <a:endParaRPr lang="en-US" sz="1400" dirty="0">
              <a:latin typeface="Calibri" charset="0"/>
              <a:ea typeface="Calibri" charset="0"/>
              <a:cs typeface="Calibri" charset="0"/>
            </a:endParaRPr>
          </a:p>
          <a:p>
            <a:r>
              <a:rPr lang="en-US" dirty="0">
                <a:latin typeface="Calibri" charset="0"/>
                <a:ea typeface="Calibri" charset="0"/>
                <a:cs typeface="Calibri" charset="0"/>
              </a:rPr>
              <a:t>Loosely packed chromatin is called </a:t>
            </a:r>
            <a:r>
              <a:rPr lang="en-US" b="1" dirty="0">
                <a:latin typeface="Calibri" charset="0"/>
                <a:ea typeface="Calibri" charset="0"/>
                <a:cs typeface="Calibri" charset="0"/>
              </a:rPr>
              <a:t>euchromatin</a:t>
            </a:r>
          </a:p>
          <a:p>
            <a:endParaRPr lang="en-US" sz="1400" b="1" dirty="0">
              <a:latin typeface="Calibri" charset="0"/>
              <a:ea typeface="Calibri" charset="0"/>
              <a:cs typeface="Calibri" charset="0"/>
            </a:endParaRPr>
          </a:p>
          <a:p>
            <a:r>
              <a:rPr lang="en-US" dirty="0">
                <a:latin typeface="Calibri" charset="0"/>
                <a:ea typeface="Calibri" charset="0"/>
                <a:cs typeface="Calibri" charset="0"/>
              </a:rPr>
              <a:t>During interphase a few regions of chromatin (centromeres and telomeres) are highly condensed into </a:t>
            </a:r>
            <a:r>
              <a:rPr lang="en-US" b="1" dirty="0">
                <a:latin typeface="Calibri" charset="0"/>
                <a:ea typeface="Calibri" charset="0"/>
                <a:cs typeface="Calibri" charset="0"/>
              </a:rPr>
              <a:t>heterochromatin</a:t>
            </a:r>
          </a:p>
          <a:p>
            <a:endParaRPr lang="en-US" sz="1400" b="1" dirty="0">
              <a:latin typeface="Calibri" charset="0"/>
              <a:ea typeface="Calibri" charset="0"/>
              <a:cs typeface="Calibri" charset="0"/>
            </a:endParaRPr>
          </a:p>
          <a:p>
            <a:r>
              <a:rPr lang="en-US" dirty="0">
                <a:latin typeface="Calibri" charset="0"/>
                <a:ea typeface="Calibri" charset="0"/>
                <a:cs typeface="Calibri" charset="0"/>
              </a:rPr>
              <a:t>Dense packing of the heterochromatin makes it difficult for the cell to </a:t>
            </a:r>
            <a:r>
              <a:rPr lang="en-US" b="1" dirty="0">
                <a:solidFill>
                  <a:srgbClr val="FF0000"/>
                </a:solidFill>
                <a:latin typeface="Calibri" charset="0"/>
                <a:ea typeface="Calibri" charset="0"/>
                <a:cs typeface="Calibri" charset="0"/>
              </a:rPr>
              <a:t>express genetic information</a:t>
            </a:r>
            <a:r>
              <a:rPr lang="en-US" dirty="0">
                <a:latin typeface="Calibri" charset="0"/>
                <a:ea typeface="Calibri" charset="0"/>
                <a:cs typeface="Calibri" charset="0"/>
              </a:rPr>
              <a:t> coded in these regions</a:t>
            </a:r>
          </a:p>
          <a:p>
            <a:endParaRPr lang="en-US" dirty="0">
              <a:latin typeface="Calibri" charset="0"/>
              <a:ea typeface="Calibri" charset="0"/>
              <a:cs typeface="Calibri" charset="0"/>
            </a:endParaRPr>
          </a:p>
          <a:p>
            <a:r>
              <a:rPr lang="en-US" b="1" dirty="0">
                <a:latin typeface="Calibri" charset="0"/>
                <a:ea typeface="Calibri" charset="0"/>
                <a:cs typeface="Calibri" charset="0"/>
              </a:rPr>
              <a:t>Karyotype</a:t>
            </a:r>
            <a:r>
              <a:rPr lang="en-US" dirty="0">
                <a:latin typeface="Calibri" charset="0"/>
                <a:ea typeface="Calibri" charset="0"/>
                <a:cs typeface="Calibri" charset="0"/>
              </a:rPr>
              <a:t>: organized picture of heterochromatin</a:t>
            </a:r>
          </a:p>
        </p:txBody>
      </p:sp>
      <p:pic>
        <p:nvPicPr>
          <p:cNvPr id="2" name="Picture 1" descr="Screen Shot 2018-10-15 at 8.41.11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40200" y="2908300"/>
            <a:ext cx="4902200" cy="3949700"/>
          </a:xfrm>
          <a:prstGeom prst="rect">
            <a:avLst/>
          </a:prstGeom>
        </p:spPr>
      </p:pic>
      <p:pic>
        <p:nvPicPr>
          <p:cNvPr id="4" name="Picture 3" descr="Screen Shot 2018-10-15 at 8.41.04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84750" y="342900"/>
            <a:ext cx="3289300" cy="2565400"/>
          </a:xfrm>
          <a:prstGeom prst="rect">
            <a:avLst/>
          </a:prstGeom>
        </p:spPr>
      </p:pic>
      <p:cxnSp>
        <p:nvCxnSpPr>
          <p:cNvPr id="7" name="Straight Arrow Connector 6"/>
          <p:cNvCxnSpPr/>
          <p:nvPr/>
        </p:nvCxnSpPr>
        <p:spPr>
          <a:xfrm>
            <a:off x="2806700" y="1447800"/>
            <a:ext cx="2004636" cy="100436"/>
          </a:xfrm>
          <a:prstGeom prst="straightConnector1">
            <a:avLst/>
          </a:prstGeom>
          <a:ln w="571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930400" y="4929929"/>
            <a:ext cx="4356100" cy="1153371"/>
          </a:xfrm>
          <a:prstGeom prst="straightConnector1">
            <a:avLst/>
          </a:prstGeom>
          <a:ln w="571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253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romosomes.jp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0612" y="1857099"/>
            <a:ext cx="8696304" cy="5000901"/>
          </a:xfrm>
          <a:prstGeom prst="rect">
            <a:avLst/>
          </a:prstGeom>
        </p:spPr>
      </p:pic>
      <p:sp>
        <p:nvSpPr>
          <p:cNvPr id="23" name="Content Placeholder 2"/>
          <p:cNvSpPr txBox="1">
            <a:spLocks/>
          </p:cNvSpPr>
          <p:nvPr/>
        </p:nvSpPr>
        <p:spPr>
          <a:xfrm>
            <a:off x="0" y="0"/>
            <a:ext cx="9144000" cy="1857099"/>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Font typeface="Wingdings" charset="2"/>
              <a:buChar char="§"/>
            </a:pPr>
            <a:r>
              <a:rPr lang="en-US" sz="2600" dirty="0">
                <a:solidFill>
                  <a:srgbClr val="000000"/>
                </a:solidFill>
              </a:rPr>
              <a:t>Somatic cells </a:t>
            </a:r>
            <a:r>
              <a:rPr lang="en-US" sz="2600" b="1" i="1" dirty="0">
                <a:solidFill>
                  <a:srgbClr val="000000"/>
                </a:solidFill>
              </a:rPr>
              <a:t>in humans </a:t>
            </a:r>
          </a:p>
          <a:p>
            <a:pPr lvl="1" algn="l">
              <a:buFont typeface="Wingdings" charset="2"/>
              <a:buChar char="§"/>
            </a:pPr>
            <a:r>
              <a:rPr lang="en-US" sz="2200" dirty="0">
                <a:solidFill>
                  <a:srgbClr val="000000"/>
                </a:solidFill>
              </a:rPr>
              <a:t> have 23 pairs (sets) of chromosomes</a:t>
            </a:r>
          </a:p>
          <a:p>
            <a:pPr lvl="1" algn="l">
              <a:buFont typeface="Wingdings" charset="2"/>
              <a:buChar char="§"/>
            </a:pPr>
            <a:r>
              <a:rPr lang="en-US" sz="2200" dirty="0">
                <a:solidFill>
                  <a:srgbClr val="000000"/>
                </a:solidFill>
              </a:rPr>
              <a:t> have 22 homologous chromosomes (</a:t>
            </a:r>
            <a:r>
              <a:rPr lang="en-US" sz="2200" i="1" dirty="0">
                <a:solidFill>
                  <a:srgbClr val="000000"/>
                </a:solidFill>
              </a:rPr>
              <a:t>homologs</a:t>
            </a:r>
            <a:r>
              <a:rPr lang="en-US" sz="2200" dirty="0">
                <a:solidFill>
                  <a:srgbClr val="000000"/>
                </a:solidFill>
              </a:rPr>
              <a:t>)</a:t>
            </a:r>
          </a:p>
          <a:p>
            <a:pPr lvl="1" algn="l">
              <a:buFont typeface="Wingdings" charset="2"/>
              <a:buChar char="§"/>
            </a:pPr>
            <a:r>
              <a:rPr lang="en-US" sz="2200" dirty="0">
                <a:solidFill>
                  <a:srgbClr val="000000"/>
                </a:solidFill>
              </a:rPr>
              <a:t> have 1 pair of sec chromosomes</a:t>
            </a:r>
          </a:p>
          <a:p>
            <a:pPr lvl="2" algn="l">
              <a:buFont typeface="Wingdings" charset="2"/>
              <a:buChar char="§"/>
            </a:pPr>
            <a:r>
              <a:rPr lang="en-US" sz="2000" dirty="0">
                <a:solidFill>
                  <a:srgbClr val="000000"/>
                </a:solidFill>
              </a:rPr>
              <a:t>  	46 Chromosomes total</a:t>
            </a:r>
          </a:p>
          <a:p>
            <a:pPr lvl="2" algn="l">
              <a:buFont typeface="Wingdings" charset="2"/>
              <a:buChar char="§"/>
            </a:pPr>
            <a:r>
              <a:rPr lang="en-US" sz="2000" dirty="0">
                <a:solidFill>
                  <a:srgbClr val="000000"/>
                </a:solidFill>
              </a:rPr>
              <a:t>  	Half (23) from each parent</a:t>
            </a:r>
          </a:p>
        </p:txBody>
      </p:sp>
    </p:spTree>
    <p:extLst>
      <p:ext uri="{BB962C8B-B14F-4D97-AF65-F5344CB8AC3E}">
        <p14:creationId xmlns:p14="http://schemas.microsoft.com/office/powerpoint/2010/main" val="874824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330"/>
            <a:ext cx="8229600" cy="1143000"/>
          </a:xfrm>
        </p:spPr>
        <p:txBody>
          <a:bodyPr>
            <a:normAutofit/>
          </a:bodyPr>
          <a:lstStyle/>
          <a:p>
            <a:r>
              <a:rPr lang="en-US" dirty="0"/>
              <a:t>Chromosomes</a:t>
            </a:r>
          </a:p>
        </p:txBody>
      </p:sp>
      <p:pic>
        <p:nvPicPr>
          <p:cNvPr id="23" name="Picture 22" descr="12_04CondensedChromosome-U.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61288" y="1275060"/>
            <a:ext cx="6821424" cy="2529840"/>
          </a:xfrm>
          <a:prstGeom prst="rect">
            <a:avLst/>
          </a:prstGeom>
        </p:spPr>
      </p:pic>
      <p:cxnSp>
        <p:nvCxnSpPr>
          <p:cNvPr id="24" name="Straight Connector 23"/>
          <p:cNvCxnSpPr/>
          <p:nvPr/>
        </p:nvCxnSpPr>
        <p:spPr bwMode="auto">
          <a:xfrm flipV="1">
            <a:off x="2474645" y="1827767"/>
            <a:ext cx="806125" cy="448676"/>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2467040" y="2272641"/>
            <a:ext cx="650223" cy="288978"/>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4858797" y="2550212"/>
            <a:ext cx="79852" cy="950586"/>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7" name="Text Box 31"/>
          <p:cNvSpPr txBox="1">
            <a:spLocks noChangeArrowheads="1"/>
          </p:cNvSpPr>
          <p:nvPr/>
        </p:nvSpPr>
        <p:spPr bwMode="auto">
          <a:xfrm>
            <a:off x="1171296" y="1869720"/>
            <a:ext cx="1108811" cy="2853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a:latin typeface="Arial" charset="0"/>
              </a:rPr>
              <a:t>Sister</a:t>
            </a:r>
            <a:br>
              <a:rPr lang="en-US" sz="1700" dirty="0">
                <a:latin typeface="Arial" charset="0"/>
              </a:rPr>
            </a:br>
            <a:r>
              <a:rPr lang="en-US" sz="1700" dirty="0">
                <a:latin typeface="Arial" charset="0"/>
              </a:rPr>
              <a:t>chromatids</a:t>
            </a:r>
          </a:p>
        </p:txBody>
      </p:sp>
      <p:cxnSp>
        <p:nvCxnSpPr>
          <p:cNvPr id="28" name="Straight Connector 27"/>
          <p:cNvCxnSpPr/>
          <p:nvPr/>
        </p:nvCxnSpPr>
        <p:spPr bwMode="auto">
          <a:xfrm flipV="1">
            <a:off x="2479213" y="1827582"/>
            <a:ext cx="806125" cy="44867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2471608" y="2272456"/>
            <a:ext cx="650223" cy="28897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4858608" y="2550027"/>
            <a:ext cx="79852" cy="95058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1" name="Text Box 31"/>
          <p:cNvSpPr txBox="1">
            <a:spLocks noChangeArrowheads="1"/>
          </p:cNvSpPr>
          <p:nvPr/>
        </p:nvSpPr>
        <p:spPr bwMode="auto">
          <a:xfrm>
            <a:off x="4277922" y="3432488"/>
            <a:ext cx="1399176" cy="24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700" dirty="0">
                <a:latin typeface="Arial" charset="0"/>
              </a:rPr>
              <a:t>Centromere</a:t>
            </a:r>
          </a:p>
        </p:txBody>
      </p:sp>
      <p:grpSp>
        <p:nvGrpSpPr>
          <p:cNvPr id="32" name="Group 31"/>
          <p:cNvGrpSpPr/>
          <p:nvPr/>
        </p:nvGrpSpPr>
        <p:grpSpPr>
          <a:xfrm>
            <a:off x="7043841" y="3373369"/>
            <a:ext cx="761372" cy="153253"/>
            <a:chOff x="8276167" y="4567767"/>
            <a:chExt cx="509058" cy="100541"/>
          </a:xfrm>
          <a:solidFill>
            <a:schemeClr val="bg1"/>
          </a:solidFill>
        </p:grpSpPr>
        <p:cxnSp>
          <p:nvCxnSpPr>
            <p:cNvPr id="33" name="Straight Connector 32"/>
            <p:cNvCxnSpPr/>
            <p:nvPr/>
          </p:nvCxnSpPr>
          <p:spPr bwMode="auto">
            <a:xfrm>
              <a:off x="8276167" y="4618038"/>
              <a:ext cx="509058" cy="0"/>
            </a:xfrm>
            <a:prstGeom prst="line">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a:off x="8277437" y="4567767"/>
              <a:ext cx="0" cy="100541"/>
            </a:xfrm>
            <a:prstGeom prst="line">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a:off x="8784167" y="4567767"/>
              <a:ext cx="0" cy="100541"/>
            </a:xfrm>
            <a:prstGeom prst="line">
              <a:avLst/>
            </a:prstGeom>
            <a:grp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36" name="Text Box 31"/>
          <p:cNvSpPr txBox="1">
            <a:spLocks noChangeArrowheads="1"/>
          </p:cNvSpPr>
          <p:nvPr/>
        </p:nvSpPr>
        <p:spPr bwMode="auto">
          <a:xfrm>
            <a:off x="7059625" y="3513122"/>
            <a:ext cx="652513" cy="235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nSpc>
                <a:spcPct val="90000"/>
              </a:lnSpc>
            </a:pPr>
            <a:r>
              <a:rPr lang="en-US" sz="1700" dirty="0">
                <a:latin typeface="Arial" charset="0"/>
              </a:rPr>
              <a:t>0.5 </a:t>
            </a:r>
            <a:r>
              <a:rPr lang="en-US" sz="1700" dirty="0" err="1">
                <a:latin typeface="Arial"/>
                <a:ea typeface="Lucida Grande"/>
                <a:cs typeface="Arial"/>
              </a:rPr>
              <a:t>μ</a:t>
            </a:r>
            <a:r>
              <a:rPr lang="en-US" sz="1700" dirty="0" err="1">
                <a:latin typeface="Arial" charset="0"/>
              </a:rPr>
              <a:t>m</a:t>
            </a:r>
            <a:endParaRPr lang="en-US" sz="1700" dirty="0">
              <a:latin typeface="Arial" charset="0"/>
            </a:endParaRPr>
          </a:p>
        </p:txBody>
      </p:sp>
      <p:sp>
        <p:nvSpPr>
          <p:cNvPr id="18" name="Content Placeholder 2"/>
          <p:cNvSpPr txBox="1">
            <a:spLocks/>
          </p:cNvSpPr>
          <p:nvPr/>
        </p:nvSpPr>
        <p:spPr>
          <a:xfrm>
            <a:off x="0" y="2903872"/>
            <a:ext cx="2689980" cy="93899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91440" algn="l">
              <a:spcBef>
                <a:spcPts val="0"/>
              </a:spcBef>
            </a:pPr>
            <a:r>
              <a:rPr lang="en-US" sz="2000" dirty="0">
                <a:solidFill>
                  <a:srgbClr val="000000"/>
                </a:solidFill>
              </a:rPr>
              <a:t>Each sister chromatid is attached along their lengths by proteins called </a:t>
            </a:r>
            <a:r>
              <a:rPr lang="en-US" sz="2000" b="1" dirty="0" err="1">
                <a:solidFill>
                  <a:srgbClr val="000000"/>
                </a:solidFill>
              </a:rPr>
              <a:t>cohesins</a:t>
            </a:r>
            <a:br>
              <a:rPr lang="en-US" sz="2000" dirty="0">
                <a:solidFill>
                  <a:srgbClr val="000000"/>
                </a:solidFill>
              </a:rPr>
            </a:br>
            <a:endParaRPr lang="en-US" sz="2000" dirty="0">
              <a:solidFill>
                <a:srgbClr val="000000"/>
              </a:solidFill>
            </a:endParaRPr>
          </a:p>
        </p:txBody>
      </p:sp>
      <p:sp>
        <p:nvSpPr>
          <p:cNvPr id="19" name="Content Placeholder 2"/>
          <p:cNvSpPr txBox="1">
            <a:spLocks/>
          </p:cNvSpPr>
          <p:nvPr/>
        </p:nvSpPr>
        <p:spPr>
          <a:xfrm>
            <a:off x="2419052" y="4368801"/>
            <a:ext cx="5528001" cy="55302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91440" algn="l">
              <a:spcBef>
                <a:spcPts val="0"/>
              </a:spcBef>
            </a:pPr>
            <a:r>
              <a:rPr lang="en-US" sz="2000" dirty="0">
                <a:solidFill>
                  <a:srgbClr val="000000"/>
                </a:solidFill>
              </a:rPr>
              <a:t>The narrow </a:t>
            </a:r>
            <a:r>
              <a:rPr lang="en-US" altLang="ja-JP" sz="2000" dirty="0">
                <a:solidFill>
                  <a:srgbClr val="000000"/>
                </a:solidFill>
              </a:rPr>
              <a:t>“waist” of the chromosome where the two chromatids are most closely attached</a:t>
            </a:r>
            <a:endParaRPr lang="en-US" sz="2000" dirty="0">
              <a:solidFill>
                <a:srgbClr val="000000"/>
              </a:solidFill>
            </a:endParaRPr>
          </a:p>
        </p:txBody>
      </p:sp>
      <p:cxnSp>
        <p:nvCxnSpPr>
          <p:cNvPr id="4" name="Straight Arrow Connector 3"/>
          <p:cNvCxnSpPr/>
          <p:nvPr/>
        </p:nvCxnSpPr>
        <p:spPr>
          <a:xfrm flipV="1">
            <a:off x="4667721" y="3804902"/>
            <a:ext cx="175219" cy="41149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1155399" y="2519858"/>
            <a:ext cx="175219" cy="41149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839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457200" y="-449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The Cell Cycle</a:t>
            </a:r>
          </a:p>
        </p:txBody>
      </p:sp>
      <p:pic>
        <p:nvPicPr>
          <p:cNvPr id="18" name="Picture 17"/>
          <p:cNvPicPr>
            <a:picLocks noChangeAspect="1"/>
          </p:cNvPicPr>
          <p:nvPr/>
        </p:nvPicPr>
        <p:blipFill>
          <a:blip r:embed="rId3"/>
          <a:stretch>
            <a:fillRect/>
          </a:stretch>
        </p:blipFill>
        <p:spPr>
          <a:xfrm>
            <a:off x="3322083" y="1607500"/>
            <a:ext cx="5706667" cy="3877824"/>
          </a:xfrm>
          <a:prstGeom prst="rect">
            <a:avLst/>
          </a:prstGeom>
        </p:spPr>
      </p:pic>
      <p:sp>
        <p:nvSpPr>
          <p:cNvPr id="5" name="Content Placeholder 2"/>
          <p:cNvSpPr txBox="1">
            <a:spLocks/>
          </p:cNvSpPr>
          <p:nvPr/>
        </p:nvSpPr>
        <p:spPr>
          <a:xfrm>
            <a:off x="3643746" y="5621867"/>
            <a:ext cx="5234209" cy="10097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dirty="0">
                <a:solidFill>
                  <a:srgbClr val="000000"/>
                </a:solidFill>
              </a:rPr>
              <a:t>“Duplication” ≠ doubling of chromosomes</a:t>
            </a:r>
          </a:p>
          <a:p>
            <a:pPr algn="l"/>
            <a:r>
              <a:rPr lang="en-US" sz="1400" dirty="0">
                <a:solidFill>
                  <a:srgbClr val="000000"/>
                </a:solidFill>
              </a:rPr>
              <a:t>“Duplication” = creating a sister chromatid after DNA (molecule) replication</a:t>
            </a:r>
          </a:p>
          <a:p>
            <a:pPr algn="l"/>
            <a:r>
              <a:rPr lang="en-US" sz="1400" dirty="0">
                <a:solidFill>
                  <a:srgbClr val="000000"/>
                </a:solidFill>
              </a:rPr>
              <a:t>“Duplication” = creating a second (identical) DNA molecule within a chromosome </a:t>
            </a:r>
          </a:p>
          <a:p>
            <a:pPr algn="l"/>
            <a:endParaRPr lang="en-US" sz="1400" dirty="0">
              <a:solidFill>
                <a:srgbClr val="000000"/>
              </a:solidFill>
            </a:endParaRPr>
          </a:p>
        </p:txBody>
      </p:sp>
      <p:cxnSp>
        <p:nvCxnSpPr>
          <p:cNvPr id="6" name="Straight Arrow Connector 5"/>
          <p:cNvCxnSpPr>
            <a:cxnSpLocks/>
          </p:cNvCxnSpPr>
          <p:nvPr/>
        </p:nvCxnSpPr>
        <p:spPr>
          <a:xfrm flipH="1" flipV="1">
            <a:off x="1811215" y="5485324"/>
            <a:ext cx="1726701" cy="682278"/>
          </a:xfrm>
          <a:prstGeom prst="straightConnector1">
            <a:avLst/>
          </a:prstGeom>
          <a:ln w="571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Content Placeholder 2"/>
          <p:cNvSpPr>
            <a:spLocks noGrp="1"/>
          </p:cNvSpPr>
          <p:nvPr>
            <p:ph idx="1"/>
          </p:nvPr>
        </p:nvSpPr>
        <p:spPr>
          <a:xfrm>
            <a:off x="-1" y="983614"/>
            <a:ext cx="3537917" cy="5874385"/>
          </a:xfrm>
        </p:spPr>
        <p:txBody>
          <a:bodyPr>
            <a:normAutofit/>
          </a:bodyPr>
          <a:lstStyle/>
          <a:p>
            <a:r>
              <a:rPr lang="en-US" sz="2400" dirty="0">
                <a:solidFill>
                  <a:srgbClr val="000000"/>
                </a:solidFill>
              </a:rPr>
              <a:t>Interphase (about 90% of the cell cycle) can be divided into </a:t>
            </a:r>
            <a:r>
              <a:rPr lang="en-US" sz="2400" dirty="0" err="1">
                <a:solidFill>
                  <a:srgbClr val="000000"/>
                </a:solidFill>
              </a:rPr>
              <a:t>subphases</a:t>
            </a:r>
            <a:r>
              <a:rPr lang="en-US" sz="2400" dirty="0">
                <a:solidFill>
                  <a:srgbClr val="000000"/>
                </a:solidFill>
              </a:rPr>
              <a:t>	</a:t>
            </a:r>
            <a:br>
              <a:rPr lang="en-US" sz="2400" dirty="0">
                <a:solidFill>
                  <a:srgbClr val="000000"/>
                </a:solidFill>
              </a:rPr>
            </a:br>
            <a:endParaRPr lang="en-US" sz="2400" dirty="0">
              <a:solidFill>
                <a:srgbClr val="000000"/>
              </a:solidFill>
            </a:endParaRPr>
          </a:p>
          <a:p>
            <a:pPr lvl="1"/>
            <a:r>
              <a:rPr lang="en-US" sz="2000" b="1" dirty="0">
                <a:solidFill>
                  <a:srgbClr val="000000"/>
                </a:solidFill>
              </a:rPr>
              <a:t>G</a:t>
            </a:r>
            <a:r>
              <a:rPr lang="en-US" sz="2000" b="1" baseline="-25000" dirty="0">
                <a:solidFill>
                  <a:srgbClr val="000000"/>
                </a:solidFill>
              </a:rPr>
              <a:t>1</a:t>
            </a:r>
            <a:r>
              <a:rPr lang="en-US" sz="2000" b="1" dirty="0">
                <a:solidFill>
                  <a:srgbClr val="000000"/>
                </a:solidFill>
              </a:rPr>
              <a:t> phase</a:t>
            </a:r>
            <a:r>
              <a:rPr lang="en-US" sz="2000" dirty="0">
                <a:solidFill>
                  <a:srgbClr val="000000"/>
                </a:solidFill>
              </a:rPr>
              <a:t> (</a:t>
            </a:r>
            <a:r>
              <a:rPr lang="ja-JP" altLang="en-US" sz="2000">
                <a:solidFill>
                  <a:srgbClr val="000000"/>
                </a:solidFill>
              </a:rPr>
              <a:t>“</a:t>
            </a:r>
            <a:r>
              <a:rPr lang="en-US" altLang="ja-JP" sz="2000" dirty="0">
                <a:solidFill>
                  <a:srgbClr val="000000"/>
                </a:solidFill>
              </a:rPr>
              <a:t>first gap</a:t>
            </a:r>
            <a:r>
              <a:rPr lang="ja-JP" altLang="en-US" sz="2000" dirty="0">
                <a:solidFill>
                  <a:srgbClr val="000000"/>
                </a:solidFill>
              </a:rPr>
              <a:t>”</a:t>
            </a:r>
            <a:r>
              <a:rPr lang="en-US" altLang="ja-JP" sz="2000" dirty="0">
                <a:solidFill>
                  <a:srgbClr val="000000"/>
                </a:solidFill>
              </a:rPr>
              <a:t>)</a:t>
            </a:r>
          </a:p>
          <a:p>
            <a:pPr lvl="1"/>
            <a:r>
              <a:rPr lang="en-US" sz="2000" b="1" dirty="0">
                <a:solidFill>
                  <a:srgbClr val="000000"/>
                </a:solidFill>
              </a:rPr>
              <a:t>S phase</a:t>
            </a:r>
            <a:r>
              <a:rPr lang="en-US" sz="2000" dirty="0">
                <a:solidFill>
                  <a:srgbClr val="000000"/>
                </a:solidFill>
              </a:rPr>
              <a:t> (</a:t>
            </a:r>
            <a:r>
              <a:rPr lang="ja-JP" altLang="en-US" sz="2000" dirty="0">
                <a:solidFill>
                  <a:srgbClr val="000000"/>
                </a:solidFill>
              </a:rPr>
              <a:t>“</a:t>
            </a:r>
            <a:r>
              <a:rPr lang="en-US" altLang="ja-JP" sz="2000" dirty="0">
                <a:solidFill>
                  <a:srgbClr val="000000"/>
                </a:solidFill>
              </a:rPr>
              <a:t>synthesis</a:t>
            </a:r>
            <a:r>
              <a:rPr lang="ja-JP" altLang="en-US" sz="2000" dirty="0">
                <a:solidFill>
                  <a:srgbClr val="000000"/>
                </a:solidFill>
              </a:rPr>
              <a:t>”</a:t>
            </a:r>
            <a:r>
              <a:rPr lang="en-US" altLang="ja-JP" sz="2000" dirty="0">
                <a:solidFill>
                  <a:srgbClr val="000000"/>
                </a:solidFill>
              </a:rPr>
              <a:t>)</a:t>
            </a:r>
          </a:p>
          <a:p>
            <a:pPr lvl="1"/>
            <a:r>
              <a:rPr lang="en-US" sz="2000" b="1" dirty="0">
                <a:solidFill>
                  <a:srgbClr val="000000"/>
                </a:solidFill>
              </a:rPr>
              <a:t>G</a:t>
            </a:r>
            <a:r>
              <a:rPr lang="en-US" sz="2000" b="1" baseline="-25000" dirty="0">
                <a:solidFill>
                  <a:srgbClr val="000000"/>
                </a:solidFill>
              </a:rPr>
              <a:t>2</a:t>
            </a:r>
            <a:r>
              <a:rPr lang="en-US" sz="2000" b="1" dirty="0">
                <a:solidFill>
                  <a:srgbClr val="000000"/>
                </a:solidFill>
              </a:rPr>
              <a:t> phase</a:t>
            </a:r>
            <a:r>
              <a:rPr lang="en-US" sz="2000" dirty="0">
                <a:solidFill>
                  <a:srgbClr val="000000"/>
                </a:solidFill>
              </a:rPr>
              <a:t> (</a:t>
            </a:r>
            <a:r>
              <a:rPr lang="ja-JP" altLang="en-US" sz="2000" dirty="0">
                <a:solidFill>
                  <a:srgbClr val="000000"/>
                </a:solidFill>
              </a:rPr>
              <a:t>“</a:t>
            </a:r>
            <a:r>
              <a:rPr lang="en-US" altLang="ja-JP" sz="2000" dirty="0">
                <a:solidFill>
                  <a:srgbClr val="000000"/>
                </a:solidFill>
              </a:rPr>
              <a:t>second gap</a:t>
            </a:r>
            <a:r>
              <a:rPr lang="ja-JP" altLang="en-US" sz="2000" dirty="0">
                <a:solidFill>
                  <a:srgbClr val="000000"/>
                </a:solidFill>
              </a:rPr>
              <a:t>”</a:t>
            </a:r>
            <a:r>
              <a:rPr lang="en-US" altLang="ja-JP" sz="2000" dirty="0">
                <a:solidFill>
                  <a:srgbClr val="000000"/>
                </a:solidFill>
              </a:rPr>
              <a:t>)</a:t>
            </a:r>
            <a:br>
              <a:rPr lang="en-US" altLang="ja-JP" sz="2000" dirty="0">
                <a:solidFill>
                  <a:srgbClr val="000000"/>
                </a:solidFill>
              </a:rPr>
            </a:br>
            <a:endParaRPr lang="en-US" altLang="ja-JP" sz="2000" dirty="0">
              <a:solidFill>
                <a:srgbClr val="000000"/>
              </a:solidFill>
            </a:endParaRPr>
          </a:p>
          <a:p>
            <a:r>
              <a:rPr lang="en-US" sz="2400" dirty="0">
                <a:solidFill>
                  <a:srgbClr val="000000"/>
                </a:solidFill>
              </a:rPr>
              <a:t>The cell grows during all three phases, but chromosomes are </a:t>
            </a:r>
            <a:r>
              <a:rPr lang="en-US" sz="2400" i="1" dirty="0">
                <a:solidFill>
                  <a:srgbClr val="000000"/>
                </a:solidFill>
              </a:rPr>
              <a:t>duplicated</a:t>
            </a:r>
            <a:r>
              <a:rPr lang="en-US" sz="2400" dirty="0">
                <a:solidFill>
                  <a:srgbClr val="000000"/>
                </a:solidFill>
              </a:rPr>
              <a:t> only during the S phase </a:t>
            </a:r>
          </a:p>
        </p:txBody>
      </p:sp>
      <p:pic>
        <p:nvPicPr>
          <p:cNvPr id="7" name="Picture 6" descr="12_04CondensedChromosome-U.jpg">
            <a:extLst>
              <a:ext uri="{FF2B5EF4-FFF2-40B4-BE49-F238E27FC236}">
                <a16:creationId xmlns:a16="http://schemas.microsoft.com/office/drawing/2014/main" id="{20BCD368-974A-5246-8674-C9B9807A1E6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71902" y="411447"/>
            <a:ext cx="2856848" cy="1059510"/>
          </a:xfrm>
          <a:prstGeom prst="rect">
            <a:avLst/>
          </a:prstGeom>
        </p:spPr>
      </p:pic>
      <p:cxnSp>
        <p:nvCxnSpPr>
          <p:cNvPr id="8" name="Straight Arrow Connector 7">
            <a:extLst>
              <a:ext uri="{FF2B5EF4-FFF2-40B4-BE49-F238E27FC236}">
                <a16:creationId xmlns:a16="http://schemas.microsoft.com/office/drawing/2014/main" id="{DDF47C9F-279E-9944-8A9A-A60AC9C0551A}"/>
              </a:ext>
            </a:extLst>
          </p:cNvPr>
          <p:cNvCxnSpPr>
            <a:cxnSpLocks/>
          </p:cNvCxnSpPr>
          <p:nvPr/>
        </p:nvCxnSpPr>
        <p:spPr>
          <a:xfrm flipH="1">
            <a:off x="5267617" y="1605812"/>
            <a:ext cx="2163697" cy="2798650"/>
          </a:xfrm>
          <a:prstGeom prst="straightConnector1">
            <a:avLst/>
          </a:prstGeom>
          <a:ln w="571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Content Placeholder 2">
            <a:extLst>
              <a:ext uri="{FF2B5EF4-FFF2-40B4-BE49-F238E27FC236}">
                <a16:creationId xmlns:a16="http://schemas.microsoft.com/office/drawing/2014/main" id="{9B135533-3C68-784E-99A1-07F0143B06CA}"/>
              </a:ext>
            </a:extLst>
          </p:cNvPr>
          <p:cNvSpPr txBox="1">
            <a:spLocks/>
          </p:cNvSpPr>
          <p:nvPr/>
        </p:nvSpPr>
        <p:spPr>
          <a:xfrm>
            <a:off x="6558409" y="1174040"/>
            <a:ext cx="2694209" cy="100978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dirty="0">
                <a:solidFill>
                  <a:srgbClr val="000000"/>
                </a:solidFill>
              </a:rPr>
              <a:t>Chromosomes only look like this during a brief moment right here!</a:t>
            </a:r>
          </a:p>
        </p:txBody>
      </p:sp>
    </p:spTree>
    <p:extLst>
      <p:ext uri="{BB962C8B-B14F-4D97-AF65-F5344CB8AC3E}">
        <p14:creationId xmlns:p14="http://schemas.microsoft.com/office/powerpoint/2010/main" val="2346526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_of_a_gene_on_a_chromosome_CRUK_020.svg.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82920" y="2413552"/>
            <a:ext cx="4718642" cy="4237773"/>
          </a:xfrm>
          <a:prstGeom prst="rect">
            <a:avLst/>
          </a:prstGeom>
        </p:spPr>
      </p:pic>
      <p:sp>
        <p:nvSpPr>
          <p:cNvPr id="4" name="Content Placeholder 2"/>
          <p:cNvSpPr txBox="1">
            <a:spLocks/>
          </p:cNvSpPr>
          <p:nvPr/>
        </p:nvSpPr>
        <p:spPr>
          <a:xfrm>
            <a:off x="-27132" y="337575"/>
            <a:ext cx="4335865" cy="6221028"/>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dirty="0">
                <a:solidFill>
                  <a:srgbClr val="000000"/>
                </a:solidFill>
              </a:rPr>
              <a:t>One Chromosome after “duplication”</a:t>
            </a:r>
          </a:p>
          <a:p>
            <a:pPr marL="457200" indent="-457200" algn="l">
              <a:buFont typeface="Arial"/>
              <a:buChar char="•"/>
            </a:pPr>
            <a:r>
              <a:rPr lang="en-US" dirty="0">
                <a:solidFill>
                  <a:srgbClr val="000000"/>
                </a:solidFill>
              </a:rPr>
              <a:t>Two Sister Chromatids</a:t>
            </a:r>
          </a:p>
          <a:p>
            <a:pPr marL="914400" lvl="1" indent="-457200" algn="l">
              <a:buFont typeface="Arial"/>
              <a:buChar char="•"/>
            </a:pPr>
            <a:r>
              <a:rPr lang="en-US" dirty="0">
                <a:solidFill>
                  <a:srgbClr val="000000"/>
                </a:solidFill>
              </a:rPr>
              <a:t>Each with one </a:t>
            </a:r>
            <a:r>
              <a:rPr lang="en-US" i="1" dirty="0">
                <a:solidFill>
                  <a:srgbClr val="000000"/>
                </a:solidFill>
              </a:rPr>
              <a:t>identical</a:t>
            </a:r>
            <a:r>
              <a:rPr lang="en-US" dirty="0">
                <a:solidFill>
                  <a:srgbClr val="000000"/>
                </a:solidFill>
              </a:rPr>
              <a:t> copy of a DNA molecule</a:t>
            </a:r>
          </a:p>
          <a:p>
            <a:pPr marL="914400" lvl="1" indent="-457200" algn="l">
              <a:buFont typeface="Arial"/>
              <a:buChar char="•"/>
            </a:pPr>
            <a:r>
              <a:rPr lang="en-US" dirty="0">
                <a:solidFill>
                  <a:srgbClr val="000000"/>
                </a:solidFill>
              </a:rPr>
              <a:t>Two entire DNA molecules total</a:t>
            </a:r>
          </a:p>
          <a:p>
            <a:pPr marL="457200" indent="-457200" algn="l">
              <a:buFont typeface="Arial"/>
              <a:buChar char="•"/>
            </a:pPr>
            <a:r>
              <a:rPr lang="en-US" dirty="0">
                <a:solidFill>
                  <a:srgbClr val="000000"/>
                </a:solidFill>
              </a:rPr>
              <a:t>Each replicated DNA molecule with genes for various traits, but each is identical to the other and each share genes in the same linear sequence</a:t>
            </a:r>
          </a:p>
        </p:txBody>
      </p:sp>
      <p:sp>
        <p:nvSpPr>
          <p:cNvPr id="2" name="TextBox 1"/>
          <p:cNvSpPr txBox="1"/>
          <p:nvPr/>
        </p:nvSpPr>
        <p:spPr>
          <a:xfrm>
            <a:off x="10820400" y="7061200"/>
            <a:ext cx="184666" cy="369332"/>
          </a:xfrm>
          <a:prstGeom prst="rect">
            <a:avLst/>
          </a:prstGeom>
          <a:noFill/>
        </p:spPr>
        <p:txBody>
          <a:bodyPr wrap="none" rtlCol="0">
            <a:spAutoFit/>
          </a:bodyPr>
          <a:lstStyle/>
          <a:p>
            <a:endParaRPr lang="en-US" dirty="0"/>
          </a:p>
        </p:txBody>
      </p:sp>
      <p:sp>
        <p:nvSpPr>
          <p:cNvPr id="6" name="Right Brace 5">
            <a:extLst>
              <a:ext uri="{FF2B5EF4-FFF2-40B4-BE49-F238E27FC236}">
                <a16:creationId xmlns:a16="http://schemas.microsoft.com/office/drawing/2014/main" id="{290C9CE3-FAE8-F54F-A9FF-A12C19772548}"/>
              </a:ext>
            </a:extLst>
          </p:cNvPr>
          <p:cNvSpPr/>
          <p:nvPr/>
        </p:nvSpPr>
        <p:spPr>
          <a:xfrm rot="17186682">
            <a:off x="5214389" y="1622458"/>
            <a:ext cx="704129" cy="1125921"/>
          </a:xfrm>
          <a:prstGeom prst="righ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8B93837E-3688-7148-9241-59E412471A37}"/>
              </a:ext>
            </a:extLst>
          </p:cNvPr>
          <p:cNvCxnSpPr>
            <a:cxnSpLocks/>
          </p:cNvCxnSpPr>
          <p:nvPr/>
        </p:nvCxnSpPr>
        <p:spPr>
          <a:xfrm>
            <a:off x="4081353" y="1415227"/>
            <a:ext cx="1647565" cy="1399600"/>
          </a:xfrm>
          <a:prstGeom prst="straightConnector1">
            <a:avLst/>
          </a:prstGeom>
          <a:ln w="57150" cmpd="sng">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3799891E-80D3-C744-BB60-C608EC15622E}"/>
              </a:ext>
            </a:extLst>
          </p:cNvPr>
          <p:cNvCxnSpPr>
            <a:cxnSpLocks/>
          </p:cNvCxnSpPr>
          <p:nvPr/>
        </p:nvCxnSpPr>
        <p:spPr>
          <a:xfrm>
            <a:off x="4081353" y="1415227"/>
            <a:ext cx="981296" cy="1331547"/>
          </a:xfrm>
          <a:prstGeom prst="straightConnector1">
            <a:avLst/>
          </a:prstGeom>
          <a:ln w="57150" cmpd="sng">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Curved Right Arrow 8">
            <a:extLst>
              <a:ext uri="{FF2B5EF4-FFF2-40B4-BE49-F238E27FC236}">
                <a16:creationId xmlns:a16="http://schemas.microsoft.com/office/drawing/2014/main" id="{968C6B42-93A6-6441-9FB0-1C91A1AB92B8}"/>
              </a:ext>
            </a:extLst>
          </p:cNvPr>
          <p:cNvSpPr/>
          <p:nvPr/>
        </p:nvSpPr>
        <p:spPr>
          <a:xfrm rot="7513770" flipV="1">
            <a:off x="4384671" y="-801784"/>
            <a:ext cx="726462" cy="3238859"/>
          </a:xfrm>
          <a:prstGeom prst="curvedRightArrow">
            <a:avLst>
              <a:gd name="adj1" fmla="val 25803"/>
              <a:gd name="adj2" fmla="val 69834"/>
              <a:gd name="adj3" fmla="val 21307"/>
            </a:avLst>
          </a:prstGeom>
          <a:solidFill>
            <a:schemeClr val="accent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5" name="Straight Arrow Connector 14">
            <a:extLst>
              <a:ext uri="{FF2B5EF4-FFF2-40B4-BE49-F238E27FC236}">
                <a16:creationId xmlns:a16="http://schemas.microsoft.com/office/drawing/2014/main" id="{0C025F6E-1295-D74E-A9DE-9B7F5D209E64}"/>
              </a:ext>
            </a:extLst>
          </p:cNvPr>
          <p:cNvCxnSpPr>
            <a:cxnSpLocks/>
          </p:cNvCxnSpPr>
          <p:nvPr/>
        </p:nvCxnSpPr>
        <p:spPr>
          <a:xfrm>
            <a:off x="3794012" y="3565634"/>
            <a:ext cx="1750445" cy="258792"/>
          </a:xfrm>
          <a:prstGeom prst="straightConnector1">
            <a:avLst/>
          </a:prstGeom>
          <a:ln w="57150" cmpd="sng">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5268D157-5C0D-3443-81C9-48F8FBBAABF9}"/>
              </a:ext>
            </a:extLst>
          </p:cNvPr>
          <p:cNvCxnSpPr>
            <a:cxnSpLocks/>
          </p:cNvCxnSpPr>
          <p:nvPr/>
        </p:nvCxnSpPr>
        <p:spPr>
          <a:xfrm>
            <a:off x="3794012" y="3565634"/>
            <a:ext cx="1009837" cy="326845"/>
          </a:xfrm>
          <a:prstGeom prst="straightConnector1">
            <a:avLst/>
          </a:prstGeom>
          <a:ln w="57150" cmpd="sng">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8209CDC8-A620-E14C-92EA-ECD36C877744}"/>
              </a:ext>
            </a:extLst>
          </p:cNvPr>
          <p:cNvCxnSpPr>
            <a:cxnSpLocks/>
          </p:cNvCxnSpPr>
          <p:nvPr/>
        </p:nvCxnSpPr>
        <p:spPr>
          <a:xfrm>
            <a:off x="3237653" y="2962752"/>
            <a:ext cx="2442272" cy="125235"/>
          </a:xfrm>
          <a:prstGeom prst="straightConnector1">
            <a:avLst/>
          </a:prstGeom>
          <a:ln w="57150" cmpd="sng">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0562E12A-3CCB-0746-AA09-087F6201FE06}"/>
              </a:ext>
            </a:extLst>
          </p:cNvPr>
          <p:cNvCxnSpPr>
            <a:cxnSpLocks/>
          </p:cNvCxnSpPr>
          <p:nvPr/>
        </p:nvCxnSpPr>
        <p:spPr>
          <a:xfrm>
            <a:off x="3237653" y="2962752"/>
            <a:ext cx="1719400" cy="510160"/>
          </a:xfrm>
          <a:prstGeom prst="straightConnector1">
            <a:avLst/>
          </a:prstGeom>
          <a:ln w="57150" cmpd="sng">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9259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12_04ChromosomeDuplicat-U">
            <a:extLst>
              <a:ext uri="{FF2B5EF4-FFF2-40B4-BE49-F238E27FC236}">
                <a16:creationId xmlns:a16="http://schemas.microsoft.com/office/drawing/2014/main" id="{8218EF62-B791-564E-B2F9-FEDE375E23C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43768" y="455612"/>
            <a:ext cx="7256463" cy="640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2965614" y="636972"/>
            <a:ext cx="4335865" cy="6221028"/>
          </a:xfrm>
          <a:prstGeom prst="rect">
            <a:avLst/>
          </a:prstGeom>
          <a:solidFill>
            <a:schemeClr val="bg1"/>
          </a:solidFill>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dirty="0">
                <a:solidFill>
                  <a:srgbClr val="000000"/>
                </a:solidFill>
              </a:rPr>
              <a:t>One Chromosome after “duplication”</a:t>
            </a:r>
          </a:p>
          <a:p>
            <a:pPr marL="457200" indent="-457200" algn="l">
              <a:buFont typeface="Arial"/>
              <a:buChar char="•"/>
            </a:pPr>
            <a:r>
              <a:rPr lang="en-US" dirty="0">
                <a:solidFill>
                  <a:srgbClr val="000000"/>
                </a:solidFill>
              </a:rPr>
              <a:t>Two Sister Chromatids</a:t>
            </a:r>
          </a:p>
          <a:p>
            <a:pPr marL="914400" lvl="1" indent="-457200" algn="l">
              <a:buFont typeface="Arial"/>
              <a:buChar char="•"/>
            </a:pPr>
            <a:r>
              <a:rPr lang="en-US" dirty="0">
                <a:solidFill>
                  <a:srgbClr val="000000"/>
                </a:solidFill>
              </a:rPr>
              <a:t>Each with one </a:t>
            </a:r>
            <a:r>
              <a:rPr lang="en-US" i="1" dirty="0">
                <a:solidFill>
                  <a:srgbClr val="000000"/>
                </a:solidFill>
              </a:rPr>
              <a:t>identical</a:t>
            </a:r>
            <a:r>
              <a:rPr lang="en-US" dirty="0">
                <a:solidFill>
                  <a:srgbClr val="000000"/>
                </a:solidFill>
              </a:rPr>
              <a:t> copy of a DNA molecule</a:t>
            </a:r>
          </a:p>
          <a:p>
            <a:pPr marL="914400" lvl="1" indent="-457200" algn="l">
              <a:buFont typeface="Arial"/>
              <a:buChar char="•"/>
            </a:pPr>
            <a:r>
              <a:rPr lang="en-US" dirty="0">
                <a:solidFill>
                  <a:srgbClr val="000000"/>
                </a:solidFill>
              </a:rPr>
              <a:t>Two entire DNA molecules total</a:t>
            </a:r>
          </a:p>
          <a:p>
            <a:pPr marL="457200" indent="-457200" algn="l">
              <a:buFont typeface="Arial"/>
              <a:buChar char="•"/>
            </a:pPr>
            <a:r>
              <a:rPr lang="en-US" dirty="0">
                <a:solidFill>
                  <a:srgbClr val="000000"/>
                </a:solidFill>
              </a:rPr>
              <a:t>Each replicated DNA molecule with genes for various traits, but each is identical to the other and each share genes in the same linear sequence</a:t>
            </a:r>
          </a:p>
        </p:txBody>
      </p:sp>
      <p:sp>
        <p:nvSpPr>
          <p:cNvPr id="2" name="TextBox 1"/>
          <p:cNvSpPr txBox="1"/>
          <p:nvPr/>
        </p:nvSpPr>
        <p:spPr>
          <a:xfrm>
            <a:off x="10821193" y="7380287"/>
            <a:ext cx="184666" cy="369332"/>
          </a:xfrm>
          <a:prstGeom prst="rect">
            <a:avLst/>
          </a:prstGeom>
          <a:noFill/>
        </p:spPr>
        <p:txBody>
          <a:bodyPr wrap="none" rtlCol="0">
            <a:spAutoFit/>
          </a:bodyPr>
          <a:lstStyle/>
          <a:p>
            <a:endParaRPr lang="en-US" dirty="0"/>
          </a:p>
        </p:txBody>
      </p:sp>
      <p:sp>
        <p:nvSpPr>
          <p:cNvPr id="6" name="Rectangle 5">
            <a:extLst>
              <a:ext uri="{FF2B5EF4-FFF2-40B4-BE49-F238E27FC236}">
                <a16:creationId xmlns:a16="http://schemas.microsoft.com/office/drawing/2014/main" id="{9ECA48FD-6C9D-AB4B-A723-40C38A693F5B}"/>
              </a:ext>
            </a:extLst>
          </p:cNvPr>
          <p:cNvSpPr/>
          <p:nvPr/>
        </p:nvSpPr>
        <p:spPr>
          <a:xfrm>
            <a:off x="7301479" y="636972"/>
            <a:ext cx="1291771" cy="62210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Brace 7">
            <a:extLst>
              <a:ext uri="{FF2B5EF4-FFF2-40B4-BE49-F238E27FC236}">
                <a16:creationId xmlns:a16="http://schemas.microsoft.com/office/drawing/2014/main" id="{EF39714A-761A-6042-936D-6FF2B6A97427}"/>
              </a:ext>
            </a:extLst>
          </p:cNvPr>
          <p:cNvSpPr/>
          <p:nvPr/>
        </p:nvSpPr>
        <p:spPr>
          <a:xfrm rot="16200000">
            <a:off x="1610075" y="137225"/>
            <a:ext cx="735775" cy="1735267"/>
          </a:xfrm>
          <a:prstGeom prst="rightBrace">
            <a:avLst/>
          </a:pr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18502554-6F4F-BD4F-ADEF-3F2AB8FACF55}"/>
              </a:ext>
            </a:extLst>
          </p:cNvPr>
          <p:cNvCxnSpPr>
            <a:cxnSpLocks/>
          </p:cNvCxnSpPr>
          <p:nvPr/>
        </p:nvCxnSpPr>
        <p:spPr>
          <a:xfrm flipH="1">
            <a:off x="1625325" y="2234973"/>
            <a:ext cx="1815354" cy="169210"/>
          </a:xfrm>
          <a:prstGeom prst="straightConnector1">
            <a:avLst/>
          </a:prstGeom>
          <a:ln w="57150" cmpd="sng">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873574FD-DCC6-7F45-A40D-8E263024EC19}"/>
              </a:ext>
            </a:extLst>
          </p:cNvPr>
          <p:cNvCxnSpPr>
            <a:cxnSpLocks/>
          </p:cNvCxnSpPr>
          <p:nvPr/>
        </p:nvCxnSpPr>
        <p:spPr>
          <a:xfrm flipH="1">
            <a:off x="2250507" y="2271074"/>
            <a:ext cx="1190172" cy="314469"/>
          </a:xfrm>
          <a:prstGeom prst="straightConnector1">
            <a:avLst/>
          </a:prstGeom>
          <a:ln w="57150" cmpd="sng">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B799A394-8820-064E-A9B2-97B51E837649}"/>
              </a:ext>
            </a:extLst>
          </p:cNvPr>
          <p:cNvCxnSpPr>
            <a:cxnSpLocks/>
          </p:cNvCxnSpPr>
          <p:nvPr/>
        </p:nvCxnSpPr>
        <p:spPr>
          <a:xfrm flipH="1">
            <a:off x="1625325" y="1727169"/>
            <a:ext cx="1408954" cy="144947"/>
          </a:xfrm>
          <a:prstGeom prst="straightConnector1">
            <a:avLst/>
          </a:prstGeom>
          <a:ln w="57150" cmpd="sng">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3A616675-F089-DA48-B71C-DCC24DBC647B}"/>
              </a:ext>
            </a:extLst>
          </p:cNvPr>
          <p:cNvCxnSpPr>
            <a:cxnSpLocks/>
          </p:cNvCxnSpPr>
          <p:nvPr/>
        </p:nvCxnSpPr>
        <p:spPr>
          <a:xfrm flipH="1">
            <a:off x="2310519" y="1763270"/>
            <a:ext cx="723760" cy="290343"/>
          </a:xfrm>
          <a:prstGeom prst="straightConnector1">
            <a:avLst/>
          </a:prstGeom>
          <a:ln w="57150" cmpd="sng">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E4BB8CA-FFFA-1343-9E81-EFB55DA4907A}"/>
              </a:ext>
            </a:extLst>
          </p:cNvPr>
          <p:cNvCxnSpPr>
            <a:cxnSpLocks/>
          </p:cNvCxnSpPr>
          <p:nvPr/>
        </p:nvCxnSpPr>
        <p:spPr>
          <a:xfrm flipH="1">
            <a:off x="1625325" y="3073799"/>
            <a:ext cx="1815358" cy="295661"/>
          </a:xfrm>
          <a:prstGeom prst="straightConnector1">
            <a:avLst/>
          </a:prstGeom>
          <a:ln w="57150" cmpd="sng">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0850C22F-4060-2A44-96FE-80792BA1342F}"/>
              </a:ext>
            </a:extLst>
          </p:cNvPr>
          <p:cNvCxnSpPr>
            <a:cxnSpLocks/>
          </p:cNvCxnSpPr>
          <p:nvPr/>
        </p:nvCxnSpPr>
        <p:spPr>
          <a:xfrm flipH="1">
            <a:off x="2250510" y="3109900"/>
            <a:ext cx="1190172" cy="314469"/>
          </a:xfrm>
          <a:prstGeom prst="straightConnector1">
            <a:avLst/>
          </a:prstGeom>
          <a:ln w="57150" cmpd="sng">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E8C1BB76-B208-6F42-8410-DE31D085D951}"/>
              </a:ext>
            </a:extLst>
          </p:cNvPr>
          <p:cNvCxnSpPr>
            <a:cxnSpLocks/>
          </p:cNvCxnSpPr>
          <p:nvPr/>
        </p:nvCxnSpPr>
        <p:spPr>
          <a:xfrm flipH="1">
            <a:off x="1625325" y="3878470"/>
            <a:ext cx="1408954" cy="610625"/>
          </a:xfrm>
          <a:prstGeom prst="straightConnector1">
            <a:avLst/>
          </a:prstGeom>
          <a:ln w="57150" cmpd="sng">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6DD8D906-0B9C-4B48-B0C2-142EB1818AF9}"/>
              </a:ext>
            </a:extLst>
          </p:cNvPr>
          <p:cNvCxnSpPr>
            <a:cxnSpLocks/>
          </p:cNvCxnSpPr>
          <p:nvPr/>
        </p:nvCxnSpPr>
        <p:spPr>
          <a:xfrm flipH="1">
            <a:off x="2310519" y="3914571"/>
            <a:ext cx="723760" cy="644766"/>
          </a:xfrm>
          <a:prstGeom prst="straightConnector1">
            <a:avLst/>
          </a:prstGeom>
          <a:ln w="57150" cmpd="sng">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Curved Right Arrow 23">
            <a:extLst>
              <a:ext uri="{FF2B5EF4-FFF2-40B4-BE49-F238E27FC236}">
                <a16:creationId xmlns:a16="http://schemas.microsoft.com/office/drawing/2014/main" id="{1EDC7E6D-5DEE-5149-82A9-5469A3FBCE4E}"/>
              </a:ext>
            </a:extLst>
          </p:cNvPr>
          <p:cNvSpPr/>
          <p:nvPr/>
        </p:nvSpPr>
        <p:spPr>
          <a:xfrm rot="5400000">
            <a:off x="3312518" y="-1401322"/>
            <a:ext cx="579362" cy="3469091"/>
          </a:xfrm>
          <a:prstGeom prst="curvedRightArrow">
            <a:avLst/>
          </a:prstGeom>
          <a:solidFill>
            <a:schemeClr val="accent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914080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_01_ChromosomesCellDiv-U.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673" y="305425"/>
            <a:ext cx="9612175" cy="6156728"/>
          </a:xfrm>
          <a:prstGeom prst="rect">
            <a:avLst/>
          </a:prstGeom>
        </p:spPr>
      </p:pic>
      <p:sp>
        <p:nvSpPr>
          <p:cNvPr id="3" name="Subtitle 2"/>
          <p:cNvSpPr>
            <a:spLocks noGrp="1"/>
          </p:cNvSpPr>
          <p:nvPr>
            <p:ph type="subTitle" idx="1"/>
          </p:nvPr>
        </p:nvSpPr>
        <p:spPr>
          <a:xfrm>
            <a:off x="584200" y="2019400"/>
            <a:ext cx="7644600" cy="3847999"/>
          </a:xfrm>
        </p:spPr>
        <p:txBody>
          <a:bodyPr>
            <a:norm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How does DNA replication happen?</a:t>
            </a: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753714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ampbell11e_LectureDesign">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mpbell11e_LectureDesign" id="{1E29558D-F693-462F-BFE8-09589E69881C}" vid="{70B05F25-2FB3-4FD4-980B-A633ABC17E0B}"/>
    </a:ext>
  </a:extLst>
</a:theme>
</file>

<file path=ppt/theme/theme3.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ampbell11e_LectureDesign">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mpbell11e_LectureDesign" id="{1E29558D-F693-462F-BFE8-09589E69881C}" vid="{70B05F25-2FB3-4FD4-980B-A633ABC17E0B}"/>
    </a:ext>
  </a:extLst>
</a:theme>
</file>

<file path=ppt/theme/theme6.xml><?xml version="1.0" encoding="utf-8"?>
<a:theme xmlns:a="http://schemas.openxmlformats.org/drawingml/2006/main" name="3_Campbell11e_LectureDesign">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mpbell11e_LectureDesign" id="{1E29558D-F693-462F-BFE8-09589E69881C}" vid="{70B05F25-2FB3-4FD4-980B-A633ABC17E0B}"/>
    </a:ext>
  </a:extLst>
</a:theme>
</file>

<file path=ppt/theme/theme7.xml><?xml version="1.0" encoding="utf-8"?>
<a:theme xmlns:a="http://schemas.openxmlformats.org/drawingml/2006/main" name="4_Campbell11e_LectureDesign">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mpbell11e_LectureDesign" id="{1E29558D-F693-462F-BFE8-09589E69881C}" vid="{70B05F25-2FB3-4FD4-980B-A633ABC17E0B}"/>
    </a:ext>
  </a:extLst>
</a:theme>
</file>

<file path=ppt/theme/theme8.xml><?xml version="1.0" encoding="utf-8"?>
<a:theme xmlns:a="http://schemas.openxmlformats.org/drawingml/2006/main" name="5_Campbell11e_LectureDesign">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mpbell11e_LectureDesign" id="{1E29558D-F693-462F-BFE8-09589E69881C}" vid="{70B05F25-2FB3-4FD4-980B-A633ABC17E0B}"/>
    </a:ext>
  </a:extLst>
</a:theme>
</file>

<file path=ppt/theme/theme9.xml><?xml version="1.0" encoding="utf-8"?>
<a:theme xmlns:a="http://schemas.openxmlformats.org/drawingml/2006/main" name="2_Campbell11e_LectureDesign">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mpbell11e_LectureDesign" id="{1E29558D-F693-462F-BFE8-09589E69881C}" vid="{70B05F25-2FB3-4FD4-980B-A633ABC17E0B}"/>
    </a:ext>
  </a:extLst>
</a:theme>
</file>

<file path=docProps/app.xml><?xml version="1.0" encoding="utf-8"?>
<Properties xmlns="http://schemas.openxmlformats.org/officeDocument/2006/extended-properties" xmlns:vt="http://schemas.openxmlformats.org/officeDocument/2006/docPropsVTypes">
  <TotalTime>5387</TotalTime>
  <Words>811</Words>
  <Application>Microsoft Macintosh PowerPoint</Application>
  <PresentationFormat>On-screen Show (4:3)</PresentationFormat>
  <Paragraphs>210</Paragraphs>
  <Slides>21</Slides>
  <Notes>20</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21</vt:i4>
      </vt:variant>
    </vt:vector>
  </HeadingPairs>
  <TitlesOfParts>
    <vt:vector size="37" baseType="lpstr">
      <vt:lpstr>Arial</vt:lpstr>
      <vt:lpstr>Calibri</vt:lpstr>
      <vt:lpstr>Calibri Regular</vt:lpstr>
      <vt:lpstr>Tahoma</vt:lpstr>
      <vt:lpstr>Times</vt:lpstr>
      <vt:lpstr>Times New Roman</vt:lpstr>
      <vt:lpstr>Wingdings</vt:lpstr>
      <vt:lpstr>Office Theme</vt:lpstr>
      <vt:lpstr>Campbell11e_LectureDesign</vt:lpstr>
      <vt:lpstr>1_Blank</vt:lpstr>
      <vt:lpstr>3_Blank</vt:lpstr>
      <vt:lpstr>1_Campbell11e_LectureDesign</vt:lpstr>
      <vt:lpstr>3_Campbell11e_LectureDesign</vt:lpstr>
      <vt:lpstr>4_Campbell11e_LectureDesign</vt:lpstr>
      <vt:lpstr>5_Campbell11e_LectureDesign</vt:lpstr>
      <vt:lpstr>2_Campbell11e_LectureDesign</vt:lpstr>
      <vt:lpstr>BIO10</vt:lpstr>
      <vt:lpstr>There are different forms of cell division</vt:lpstr>
      <vt:lpstr>PowerPoint Presentation</vt:lpstr>
      <vt:lpstr>PowerPoint Presentation</vt:lpstr>
      <vt:lpstr>Chromosomes</vt:lpstr>
      <vt:lpstr>PowerPoint Presentation</vt:lpstr>
      <vt:lpstr>PowerPoint Presentation</vt:lpstr>
      <vt:lpstr>PowerPoint Presentation</vt:lpstr>
      <vt:lpstr>PowerPoint Presentation</vt:lpstr>
      <vt:lpstr>PowerPoint Presentation</vt:lpstr>
      <vt:lpstr>Reminder: Base Pairing to a Template Strand</vt:lpstr>
      <vt:lpstr>PowerPoint Presentation</vt:lpstr>
      <vt:lpstr>PowerPoint Presentation</vt:lpstr>
      <vt:lpstr>PowerPoint Presentation</vt:lpstr>
      <vt:lpstr>PowerPoint Presentation</vt:lpstr>
      <vt:lpstr>PowerPoint Presentation</vt:lpstr>
      <vt:lpstr>PowerPoint Presentation</vt:lpstr>
      <vt:lpstr>Cytokinesis: A Closer Look</vt:lpstr>
      <vt:lpstr>Mitosis in Plants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BIOL190: Introduction to Evolution</dc:title>
  <dc:creator>pwb</dc:creator>
  <cp:lastModifiedBy>Bradley, Paul</cp:lastModifiedBy>
  <cp:revision>224</cp:revision>
  <cp:lastPrinted>2018-10-17T15:35:11Z</cp:lastPrinted>
  <dcterms:created xsi:type="dcterms:W3CDTF">2015-09-02T18:00:13Z</dcterms:created>
  <dcterms:modified xsi:type="dcterms:W3CDTF">2022-03-09T21:16:02Z</dcterms:modified>
</cp:coreProperties>
</file>