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990D3-4EE9-401F-9CDA-402C23A0549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519806-19A2-4FE8-845E-7AB82699B791}">
      <dgm:prSet phldrT="[Text]"/>
      <dgm:spPr/>
      <dgm:t>
        <a:bodyPr/>
        <a:lstStyle/>
        <a:p>
          <a:r>
            <a:rPr lang="en-US" dirty="0" smtClean="0"/>
            <a:t>AT</a:t>
          </a:r>
          <a:endParaRPr lang="en-US" dirty="0"/>
        </a:p>
      </dgm:t>
    </dgm:pt>
    <dgm:pt modelId="{73AD19A4-A047-47EE-8263-4FCA5A534E36}" type="parTrans" cxnId="{0621483C-BD3D-4113-AD75-36E5062697B5}">
      <dgm:prSet/>
      <dgm:spPr/>
      <dgm:t>
        <a:bodyPr/>
        <a:lstStyle/>
        <a:p>
          <a:endParaRPr lang="en-US"/>
        </a:p>
      </dgm:t>
    </dgm:pt>
    <dgm:pt modelId="{F6275F33-CAFF-42F5-B9A7-10BA321947A2}" type="sibTrans" cxnId="{0621483C-BD3D-4113-AD75-36E5062697B5}">
      <dgm:prSet/>
      <dgm:spPr/>
      <dgm:t>
        <a:bodyPr/>
        <a:lstStyle/>
        <a:p>
          <a:endParaRPr lang="en-US"/>
        </a:p>
      </dgm:t>
    </dgm:pt>
    <dgm:pt modelId="{78373F83-6874-4600-81B5-2B78E376330B}">
      <dgm:prSet phldrT="[Text]"/>
      <dgm:spPr/>
      <dgm:t>
        <a:bodyPr/>
        <a:lstStyle/>
        <a:p>
          <a:r>
            <a:rPr lang="en-US" dirty="0" smtClean="0"/>
            <a:t>Bachelors minimum</a:t>
          </a:r>
          <a:endParaRPr lang="en-US" dirty="0"/>
        </a:p>
      </dgm:t>
    </dgm:pt>
    <dgm:pt modelId="{3576DB07-A260-47C7-9C67-4DF72AC6E395}" type="parTrans" cxnId="{FADC433B-1479-469F-BE9E-19998F7C3E0B}">
      <dgm:prSet/>
      <dgm:spPr/>
      <dgm:t>
        <a:bodyPr/>
        <a:lstStyle/>
        <a:p>
          <a:endParaRPr lang="en-US"/>
        </a:p>
      </dgm:t>
    </dgm:pt>
    <dgm:pt modelId="{7B99FA7C-4961-417F-8A5A-6173C0699571}" type="sibTrans" cxnId="{FADC433B-1479-469F-BE9E-19998F7C3E0B}">
      <dgm:prSet/>
      <dgm:spPr/>
      <dgm:t>
        <a:bodyPr/>
        <a:lstStyle/>
        <a:p>
          <a:endParaRPr lang="en-US"/>
        </a:p>
      </dgm:t>
    </dgm:pt>
    <dgm:pt modelId="{03CBC9F2-1709-43F4-8D65-A7DD502A6A80}">
      <dgm:prSet phldrT="[Text]"/>
      <dgm:spPr/>
      <dgm:t>
        <a:bodyPr/>
        <a:lstStyle/>
        <a:p>
          <a:r>
            <a:rPr lang="en-US" dirty="0" smtClean="0"/>
            <a:t>Personal Trainer</a:t>
          </a:r>
          <a:endParaRPr lang="en-US" dirty="0"/>
        </a:p>
      </dgm:t>
    </dgm:pt>
    <dgm:pt modelId="{1D339D4F-FB2D-4CDE-A754-8AEE9960B153}" type="parTrans" cxnId="{C9DF14C3-CE87-4C7B-A795-CD71CF06637F}">
      <dgm:prSet/>
      <dgm:spPr/>
      <dgm:t>
        <a:bodyPr/>
        <a:lstStyle/>
        <a:p>
          <a:endParaRPr lang="en-US"/>
        </a:p>
      </dgm:t>
    </dgm:pt>
    <dgm:pt modelId="{6F355FBC-8DF9-4F9B-9976-276C4CECCAB4}" type="sibTrans" cxnId="{C9DF14C3-CE87-4C7B-A795-CD71CF06637F}">
      <dgm:prSet/>
      <dgm:spPr/>
      <dgm:t>
        <a:bodyPr/>
        <a:lstStyle/>
        <a:p>
          <a:endParaRPr lang="en-US"/>
        </a:p>
      </dgm:t>
    </dgm:pt>
    <dgm:pt modelId="{F083C9C8-9132-4999-89FF-4164E4F20CEB}">
      <dgm:prSet phldrT="[Text]"/>
      <dgm:spPr/>
      <dgm:t>
        <a:bodyPr/>
        <a:lstStyle/>
        <a:p>
          <a:r>
            <a:rPr lang="en-US" dirty="0" smtClean="0"/>
            <a:t>Fitness goals</a:t>
          </a:r>
          <a:endParaRPr lang="en-US" dirty="0"/>
        </a:p>
      </dgm:t>
    </dgm:pt>
    <dgm:pt modelId="{F6CC3CF8-9A2C-4A47-ACE6-10D32EA1B0F7}" type="parTrans" cxnId="{F9503F59-E87D-4CE9-8D4B-ADABAB817ED2}">
      <dgm:prSet/>
      <dgm:spPr/>
      <dgm:t>
        <a:bodyPr/>
        <a:lstStyle/>
        <a:p>
          <a:endParaRPr lang="en-US"/>
        </a:p>
      </dgm:t>
    </dgm:pt>
    <dgm:pt modelId="{3F20C302-20E4-471E-AC54-39A1DE801A45}" type="sibTrans" cxnId="{F9503F59-E87D-4CE9-8D4B-ADABAB817ED2}">
      <dgm:prSet/>
      <dgm:spPr/>
      <dgm:t>
        <a:bodyPr/>
        <a:lstStyle/>
        <a:p>
          <a:endParaRPr lang="en-US"/>
        </a:p>
      </dgm:t>
    </dgm:pt>
    <dgm:pt modelId="{2CFD3197-39A9-4727-B5C5-CDCF5D1D56AA}">
      <dgm:prSet phldrT="[Text]"/>
      <dgm:spPr/>
      <dgm:t>
        <a:bodyPr/>
        <a:lstStyle/>
        <a:p>
          <a:r>
            <a:rPr lang="en-US" dirty="0" smtClean="0"/>
            <a:t>Varying certifications/ education</a:t>
          </a:r>
          <a:endParaRPr lang="en-US" dirty="0"/>
        </a:p>
      </dgm:t>
    </dgm:pt>
    <dgm:pt modelId="{9F65B9FD-4641-4AF9-AC71-7C1C5B91552B}" type="parTrans" cxnId="{9BC4A695-9E8D-4082-A02F-34E899ACB238}">
      <dgm:prSet/>
      <dgm:spPr/>
      <dgm:t>
        <a:bodyPr/>
        <a:lstStyle/>
        <a:p>
          <a:endParaRPr lang="en-US"/>
        </a:p>
      </dgm:t>
    </dgm:pt>
    <dgm:pt modelId="{4484B5E7-0E23-40A6-8438-9001A427E013}" type="sibTrans" cxnId="{9BC4A695-9E8D-4082-A02F-34E899ACB238}">
      <dgm:prSet/>
      <dgm:spPr/>
      <dgm:t>
        <a:bodyPr/>
        <a:lstStyle/>
        <a:p>
          <a:endParaRPr lang="en-US"/>
        </a:p>
      </dgm:t>
    </dgm:pt>
    <dgm:pt modelId="{381C7B58-7A3E-433B-BBD1-43AC4F77C859}">
      <dgm:prSet phldrT="[Text]"/>
      <dgm:spPr/>
      <dgm:t>
        <a:bodyPr/>
        <a:lstStyle/>
        <a:p>
          <a:r>
            <a:rPr lang="en-US" dirty="0" smtClean="0"/>
            <a:t>Board exam</a:t>
          </a:r>
          <a:endParaRPr lang="en-US" dirty="0"/>
        </a:p>
      </dgm:t>
    </dgm:pt>
    <dgm:pt modelId="{53D181FC-8049-4180-9622-E65DB46CAECA}" type="parTrans" cxnId="{6C95422A-4CEB-45E6-A31C-E8C29600FF01}">
      <dgm:prSet/>
      <dgm:spPr/>
      <dgm:t>
        <a:bodyPr/>
        <a:lstStyle/>
        <a:p>
          <a:endParaRPr lang="en-US"/>
        </a:p>
      </dgm:t>
    </dgm:pt>
    <dgm:pt modelId="{3DEAF384-BD84-45D8-BD11-FC498230457B}" type="sibTrans" cxnId="{6C95422A-4CEB-45E6-A31C-E8C29600FF01}">
      <dgm:prSet/>
      <dgm:spPr/>
      <dgm:t>
        <a:bodyPr/>
        <a:lstStyle/>
        <a:p>
          <a:endParaRPr lang="en-US"/>
        </a:p>
      </dgm:t>
    </dgm:pt>
    <dgm:pt modelId="{3041B89E-CE41-49E3-B7B1-2B37E366F908}">
      <dgm:prSet phldrT="[Text]"/>
      <dgm:spPr/>
      <dgm:t>
        <a:bodyPr/>
        <a:lstStyle/>
        <a:p>
          <a:r>
            <a:rPr lang="en-US" dirty="0" smtClean="0"/>
            <a:t>CEUs</a:t>
          </a:r>
          <a:endParaRPr lang="en-US" dirty="0"/>
        </a:p>
      </dgm:t>
    </dgm:pt>
    <dgm:pt modelId="{4E4E40E7-2312-4F79-942D-ECEB1E4A64CE}" type="parTrans" cxnId="{6029115C-8FFA-4BFE-98D5-6BA5A6BAC939}">
      <dgm:prSet/>
      <dgm:spPr/>
      <dgm:t>
        <a:bodyPr/>
        <a:lstStyle/>
        <a:p>
          <a:endParaRPr lang="en-US"/>
        </a:p>
      </dgm:t>
    </dgm:pt>
    <dgm:pt modelId="{A7530101-E176-4038-97D1-1BD424737A56}" type="sibTrans" cxnId="{6029115C-8FFA-4BFE-98D5-6BA5A6BAC939}">
      <dgm:prSet/>
      <dgm:spPr/>
      <dgm:t>
        <a:bodyPr/>
        <a:lstStyle/>
        <a:p>
          <a:endParaRPr lang="en-US"/>
        </a:p>
      </dgm:t>
    </dgm:pt>
    <dgm:pt modelId="{ABAC7EFB-A2F2-43A0-A48E-7DD55A25009C}">
      <dgm:prSet phldrT="[Text]"/>
      <dgm:spPr/>
      <dgm:t>
        <a:bodyPr/>
        <a:lstStyle/>
        <a:p>
          <a:r>
            <a:rPr lang="en-US" dirty="0" smtClean="0"/>
            <a:t>Code of ethics</a:t>
          </a:r>
          <a:endParaRPr lang="en-US" dirty="0"/>
        </a:p>
      </dgm:t>
    </dgm:pt>
    <dgm:pt modelId="{309C0D65-7D6B-49CF-AD0F-8047900F5E0A}" type="parTrans" cxnId="{20F226C5-6A8F-4922-A254-32C4E55918C9}">
      <dgm:prSet/>
      <dgm:spPr/>
      <dgm:t>
        <a:bodyPr/>
        <a:lstStyle/>
        <a:p>
          <a:endParaRPr lang="en-US"/>
        </a:p>
      </dgm:t>
    </dgm:pt>
    <dgm:pt modelId="{7240FDD3-1CF4-45B3-A5C5-1DDD5CDF5276}" type="sibTrans" cxnId="{20F226C5-6A8F-4922-A254-32C4E55918C9}">
      <dgm:prSet/>
      <dgm:spPr/>
      <dgm:t>
        <a:bodyPr/>
        <a:lstStyle/>
        <a:p>
          <a:endParaRPr lang="en-US"/>
        </a:p>
      </dgm:t>
    </dgm:pt>
    <dgm:pt modelId="{F6A5F176-0768-4C6C-B6AD-B443A52BD643}">
      <dgm:prSet phldrT="[Text]"/>
      <dgm:spPr/>
      <dgm:t>
        <a:bodyPr/>
        <a:lstStyle/>
        <a:p>
          <a:r>
            <a:rPr lang="en-US" dirty="0" smtClean="0"/>
            <a:t>Medical care</a:t>
          </a:r>
          <a:endParaRPr lang="en-US" dirty="0"/>
        </a:p>
      </dgm:t>
    </dgm:pt>
    <dgm:pt modelId="{600397DE-AA76-4088-833B-A2722FF0871A}" type="parTrans" cxnId="{03ED9239-C767-41A5-8113-07712DEAB7EC}">
      <dgm:prSet/>
      <dgm:spPr/>
      <dgm:t>
        <a:bodyPr/>
        <a:lstStyle/>
        <a:p>
          <a:endParaRPr lang="en-US"/>
        </a:p>
      </dgm:t>
    </dgm:pt>
    <dgm:pt modelId="{20367194-57E9-4EC4-99B5-F2A1ED2014A0}" type="sibTrans" cxnId="{03ED9239-C767-41A5-8113-07712DEAB7EC}">
      <dgm:prSet/>
      <dgm:spPr/>
      <dgm:t>
        <a:bodyPr/>
        <a:lstStyle/>
        <a:p>
          <a:endParaRPr lang="en-US"/>
        </a:p>
      </dgm:t>
    </dgm:pt>
    <dgm:pt modelId="{D0218939-C116-44E0-BCB1-16397D26ACFF}" type="pres">
      <dgm:prSet presAssocID="{8A1990D3-4EE9-401F-9CDA-402C23A054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E1CEB4-3E71-40C7-B6ED-FD46014495B2}" type="pres">
      <dgm:prSet presAssocID="{2E519806-19A2-4FE8-845E-7AB82699B791}" presName="linNode" presStyleCnt="0"/>
      <dgm:spPr/>
    </dgm:pt>
    <dgm:pt modelId="{87692F22-B2A6-49CD-B0F9-5651DD9A399C}" type="pres">
      <dgm:prSet presAssocID="{2E519806-19A2-4FE8-845E-7AB82699B79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980FC-E0FC-4700-AE4A-616FA1B7E56C}" type="pres">
      <dgm:prSet presAssocID="{2E519806-19A2-4FE8-845E-7AB82699B79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65DEA-5111-40A4-A5EB-0D76E96CE0A0}" type="pres">
      <dgm:prSet presAssocID="{F6275F33-CAFF-42F5-B9A7-10BA321947A2}" presName="spacing" presStyleCnt="0"/>
      <dgm:spPr/>
    </dgm:pt>
    <dgm:pt modelId="{73262EDF-3E97-4951-9BBF-086100837608}" type="pres">
      <dgm:prSet presAssocID="{03CBC9F2-1709-43F4-8D65-A7DD502A6A80}" presName="linNode" presStyleCnt="0"/>
      <dgm:spPr/>
    </dgm:pt>
    <dgm:pt modelId="{0B73FA4E-D870-461E-AE0F-7B27C3240A14}" type="pres">
      <dgm:prSet presAssocID="{03CBC9F2-1709-43F4-8D65-A7DD502A6A8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7F96F-118F-44EE-9BA5-0D571A9903FB}" type="pres">
      <dgm:prSet presAssocID="{03CBC9F2-1709-43F4-8D65-A7DD502A6A8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1483C-BD3D-4113-AD75-36E5062697B5}" srcId="{8A1990D3-4EE9-401F-9CDA-402C23A05495}" destId="{2E519806-19A2-4FE8-845E-7AB82699B791}" srcOrd="0" destOrd="0" parTransId="{73AD19A4-A047-47EE-8263-4FCA5A534E36}" sibTransId="{F6275F33-CAFF-42F5-B9A7-10BA321947A2}"/>
    <dgm:cxn modelId="{03ED9239-C767-41A5-8113-07712DEAB7EC}" srcId="{2E519806-19A2-4FE8-845E-7AB82699B791}" destId="{F6A5F176-0768-4C6C-B6AD-B443A52BD643}" srcOrd="0" destOrd="0" parTransId="{600397DE-AA76-4088-833B-A2722FF0871A}" sibTransId="{20367194-57E9-4EC4-99B5-F2A1ED2014A0}"/>
    <dgm:cxn modelId="{9424993B-5A6C-42E0-A5C4-3F3EFB9DFD19}" type="presOf" srcId="{381C7B58-7A3E-433B-BBD1-43AC4F77C859}" destId="{BE3980FC-E0FC-4700-AE4A-616FA1B7E56C}" srcOrd="0" destOrd="2" presId="urn:microsoft.com/office/officeart/2005/8/layout/vList6"/>
    <dgm:cxn modelId="{A4B59D59-F777-43BE-92B6-992C88456EE7}" type="presOf" srcId="{78373F83-6874-4600-81B5-2B78E376330B}" destId="{BE3980FC-E0FC-4700-AE4A-616FA1B7E56C}" srcOrd="0" destOrd="1" presId="urn:microsoft.com/office/officeart/2005/8/layout/vList6"/>
    <dgm:cxn modelId="{4130C5A8-59A8-4D3A-B662-4D77215F6C1B}" type="presOf" srcId="{03CBC9F2-1709-43F4-8D65-A7DD502A6A80}" destId="{0B73FA4E-D870-461E-AE0F-7B27C3240A14}" srcOrd="0" destOrd="0" presId="urn:microsoft.com/office/officeart/2005/8/layout/vList6"/>
    <dgm:cxn modelId="{9BC4A695-9E8D-4082-A02F-34E899ACB238}" srcId="{03CBC9F2-1709-43F4-8D65-A7DD502A6A80}" destId="{2CFD3197-39A9-4727-B5C5-CDCF5D1D56AA}" srcOrd="1" destOrd="0" parTransId="{9F65B9FD-4641-4AF9-AC71-7C1C5B91552B}" sibTransId="{4484B5E7-0E23-40A6-8438-9001A427E013}"/>
    <dgm:cxn modelId="{FADC433B-1479-469F-BE9E-19998F7C3E0B}" srcId="{2E519806-19A2-4FE8-845E-7AB82699B791}" destId="{78373F83-6874-4600-81B5-2B78E376330B}" srcOrd="1" destOrd="0" parTransId="{3576DB07-A260-47C7-9C67-4DF72AC6E395}" sibTransId="{7B99FA7C-4961-417F-8A5A-6173C0699571}"/>
    <dgm:cxn modelId="{F9503F59-E87D-4CE9-8D4B-ADABAB817ED2}" srcId="{03CBC9F2-1709-43F4-8D65-A7DD502A6A80}" destId="{F083C9C8-9132-4999-89FF-4164E4F20CEB}" srcOrd="0" destOrd="0" parTransId="{F6CC3CF8-9A2C-4A47-ACE6-10D32EA1B0F7}" sibTransId="{3F20C302-20E4-471E-AC54-39A1DE801A45}"/>
    <dgm:cxn modelId="{9055FE80-AA50-437F-8697-AE900B84CA14}" type="presOf" srcId="{8A1990D3-4EE9-401F-9CDA-402C23A05495}" destId="{D0218939-C116-44E0-BCB1-16397D26ACFF}" srcOrd="0" destOrd="0" presId="urn:microsoft.com/office/officeart/2005/8/layout/vList6"/>
    <dgm:cxn modelId="{6029115C-8FFA-4BFE-98D5-6BA5A6BAC939}" srcId="{2E519806-19A2-4FE8-845E-7AB82699B791}" destId="{3041B89E-CE41-49E3-B7B1-2B37E366F908}" srcOrd="3" destOrd="0" parTransId="{4E4E40E7-2312-4F79-942D-ECEB1E4A64CE}" sibTransId="{A7530101-E176-4038-97D1-1BD424737A56}"/>
    <dgm:cxn modelId="{6B8E91A3-FEC5-4D43-BCFB-D089ED508EB6}" type="presOf" srcId="{2CFD3197-39A9-4727-B5C5-CDCF5D1D56AA}" destId="{F5F7F96F-118F-44EE-9BA5-0D571A9903FB}" srcOrd="0" destOrd="1" presId="urn:microsoft.com/office/officeart/2005/8/layout/vList6"/>
    <dgm:cxn modelId="{20F226C5-6A8F-4922-A254-32C4E55918C9}" srcId="{2E519806-19A2-4FE8-845E-7AB82699B791}" destId="{ABAC7EFB-A2F2-43A0-A48E-7DD55A25009C}" srcOrd="4" destOrd="0" parTransId="{309C0D65-7D6B-49CF-AD0F-8047900F5E0A}" sibTransId="{7240FDD3-1CF4-45B3-A5C5-1DDD5CDF5276}"/>
    <dgm:cxn modelId="{DB1BF227-65BE-4AD8-A3B9-3A50BBF15763}" type="presOf" srcId="{F6A5F176-0768-4C6C-B6AD-B443A52BD643}" destId="{BE3980FC-E0FC-4700-AE4A-616FA1B7E56C}" srcOrd="0" destOrd="0" presId="urn:microsoft.com/office/officeart/2005/8/layout/vList6"/>
    <dgm:cxn modelId="{13A10CC4-0C06-466F-9482-4C14B417A1B7}" type="presOf" srcId="{3041B89E-CE41-49E3-B7B1-2B37E366F908}" destId="{BE3980FC-E0FC-4700-AE4A-616FA1B7E56C}" srcOrd="0" destOrd="3" presId="urn:microsoft.com/office/officeart/2005/8/layout/vList6"/>
    <dgm:cxn modelId="{479BDE9A-DFFB-41B9-85ED-AAAAA8DE929B}" type="presOf" srcId="{2E519806-19A2-4FE8-845E-7AB82699B791}" destId="{87692F22-B2A6-49CD-B0F9-5651DD9A399C}" srcOrd="0" destOrd="0" presId="urn:microsoft.com/office/officeart/2005/8/layout/vList6"/>
    <dgm:cxn modelId="{54A7F3FF-DFD5-460E-A1D3-30319F19EF1A}" type="presOf" srcId="{F083C9C8-9132-4999-89FF-4164E4F20CEB}" destId="{F5F7F96F-118F-44EE-9BA5-0D571A9903FB}" srcOrd="0" destOrd="0" presId="urn:microsoft.com/office/officeart/2005/8/layout/vList6"/>
    <dgm:cxn modelId="{6C95422A-4CEB-45E6-A31C-E8C29600FF01}" srcId="{2E519806-19A2-4FE8-845E-7AB82699B791}" destId="{381C7B58-7A3E-433B-BBD1-43AC4F77C859}" srcOrd="2" destOrd="0" parTransId="{53D181FC-8049-4180-9622-E65DB46CAECA}" sibTransId="{3DEAF384-BD84-45D8-BD11-FC498230457B}"/>
    <dgm:cxn modelId="{E2BA41CA-0702-4C5B-92EE-4A793433FFF3}" type="presOf" srcId="{ABAC7EFB-A2F2-43A0-A48E-7DD55A25009C}" destId="{BE3980FC-E0FC-4700-AE4A-616FA1B7E56C}" srcOrd="0" destOrd="4" presId="urn:microsoft.com/office/officeart/2005/8/layout/vList6"/>
    <dgm:cxn modelId="{C9DF14C3-CE87-4C7B-A795-CD71CF06637F}" srcId="{8A1990D3-4EE9-401F-9CDA-402C23A05495}" destId="{03CBC9F2-1709-43F4-8D65-A7DD502A6A80}" srcOrd="1" destOrd="0" parTransId="{1D339D4F-FB2D-4CDE-A754-8AEE9960B153}" sibTransId="{6F355FBC-8DF9-4F9B-9976-276C4CECCAB4}"/>
    <dgm:cxn modelId="{0A330A12-E443-4EF7-A229-17FCDA9731A0}" type="presParOf" srcId="{D0218939-C116-44E0-BCB1-16397D26ACFF}" destId="{3CE1CEB4-3E71-40C7-B6ED-FD46014495B2}" srcOrd="0" destOrd="0" presId="urn:microsoft.com/office/officeart/2005/8/layout/vList6"/>
    <dgm:cxn modelId="{0BE4C451-C2B0-4CA7-8A89-9A1CA03AE463}" type="presParOf" srcId="{3CE1CEB4-3E71-40C7-B6ED-FD46014495B2}" destId="{87692F22-B2A6-49CD-B0F9-5651DD9A399C}" srcOrd="0" destOrd="0" presId="urn:microsoft.com/office/officeart/2005/8/layout/vList6"/>
    <dgm:cxn modelId="{F66A6F6C-0F5E-4621-8A76-4C0817DA681B}" type="presParOf" srcId="{3CE1CEB4-3E71-40C7-B6ED-FD46014495B2}" destId="{BE3980FC-E0FC-4700-AE4A-616FA1B7E56C}" srcOrd="1" destOrd="0" presId="urn:microsoft.com/office/officeart/2005/8/layout/vList6"/>
    <dgm:cxn modelId="{B2415E0A-349A-4458-9C07-61C756A84C63}" type="presParOf" srcId="{D0218939-C116-44E0-BCB1-16397D26ACFF}" destId="{99565DEA-5111-40A4-A5EB-0D76E96CE0A0}" srcOrd="1" destOrd="0" presId="urn:microsoft.com/office/officeart/2005/8/layout/vList6"/>
    <dgm:cxn modelId="{0B9FEB55-3BE1-4FC1-91B6-DB2668239620}" type="presParOf" srcId="{D0218939-C116-44E0-BCB1-16397D26ACFF}" destId="{73262EDF-3E97-4951-9BBF-086100837608}" srcOrd="2" destOrd="0" presId="urn:microsoft.com/office/officeart/2005/8/layout/vList6"/>
    <dgm:cxn modelId="{93704550-B0DC-4C5A-8D47-2A49274438AD}" type="presParOf" srcId="{73262EDF-3E97-4951-9BBF-086100837608}" destId="{0B73FA4E-D870-461E-AE0F-7B27C3240A14}" srcOrd="0" destOrd="0" presId="urn:microsoft.com/office/officeart/2005/8/layout/vList6"/>
    <dgm:cxn modelId="{E16D4E80-B143-401A-BDF5-0FB235B7927F}" type="presParOf" srcId="{73262EDF-3E97-4951-9BBF-086100837608}" destId="{F5F7F96F-118F-44EE-9BA5-0D571A9903F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BBF42-E284-4416-A40A-89FD9B9ABBA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D8E7AB-BEFB-4E49-A9A7-CED607337298}">
      <dgm:prSet phldrT="[Text]"/>
      <dgm:spPr/>
      <dgm:t>
        <a:bodyPr/>
        <a:lstStyle/>
        <a:p>
          <a:r>
            <a:rPr lang="en-US" dirty="0" smtClean="0"/>
            <a:t>AT Scope of Practice</a:t>
          </a:r>
          <a:endParaRPr lang="en-US" dirty="0"/>
        </a:p>
      </dgm:t>
    </dgm:pt>
    <dgm:pt modelId="{3F81F993-E417-4EEB-B073-EF6D09E45993}" type="parTrans" cxnId="{458B26BF-769E-4274-B36F-6093E0246789}">
      <dgm:prSet/>
      <dgm:spPr/>
      <dgm:t>
        <a:bodyPr/>
        <a:lstStyle/>
        <a:p>
          <a:endParaRPr lang="en-US"/>
        </a:p>
      </dgm:t>
    </dgm:pt>
    <dgm:pt modelId="{A3ACAE57-AE8A-4535-A557-F0569115DF51}" type="sibTrans" cxnId="{458B26BF-769E-4274-B36F-6093E0246789}">
      <dgm:prSet/>
      <dgm:spPr/>
      <dgm:t>
        <a:bodyPr/>
        <a:lstStyle/>
        <a:p>
          <a:endParaRPr lang="en-US"/>
        </a:p>
      </dgm:t>
    </dgm:pt>
    <dgm:pt modelId="{E2D2E9DD-CDC3-4F28-8AC4-3ABD5DAF045F}">
      <dgm:prSet phldrT="[Text]"/>
      <dgm:spPr/>
      <dgm:t>
        <a:bodyPr/>
        <a:lstStyle/>
        <a:p>
          <a:r>
            <a:rPr lang="en-US" dirty="0" smtClean="0"/>
            <a:t>Prevention</a:t>
          </a:r>
          <a:endParaRPr lang="en-US" dirty="0"/>
        </a:p>
      </dgm:t>
    </dgm:pt>
    <dgm:pt modelId="{AC62A5B8-D906-4764-B71C-CD59F44899F1}" type="parTrans" cxnId="{B74E7580-F476-44E7-8566-50E767B07DB8}">
      <dgm:prSet/>
      <dgm:spPr/>
      <dgm:t>
        <a:bodyPr/>
        <a:lstStyle/>
        <a:p>
          <a:endParaRPr lang="en-US"/>
        </a:p>
      </dgm:t>
    </dgm:pt>
    <dgm:pt modelId="{1BAC6EA8-EFA0-4371-B47F-F153B7127976}" type="sibTrans" cxnId="{B74E7580-F476-44E7-8566-50E767B07DB8}">
      <dgm:prSet/>
      <dgm:spPr/>
      <dgm:t>
        <a:bodyPr/>
        <a:lstStyle/>
        <a:p>
          <a:endParaRPr lang="en-US"/>
        </a:p>
      </dgm:t>
    </dgm:pt>
    <dgm:pt modelId="{E70D88CE-7B32-424F-9101-6922E8E1E754}">
      <dgm:prSet phldrT="[Text]"/>
      <dgm:spPr/>
      <dgm:t>
        <a:bodyPr/>
        <a:lstStyle/>
        <a:p>
          <a:r>
            <a:rPr lang="en-US" dirty="0" smtClean="0"/>
            <a:t>Recognition, Evaluation, Treatment</a:t>
          </a:r>
          <a:endParaRPr lang="en-US" dirty="0"/>
        </a:p>
      </dgm:t>
    </dgm:pt>
    <dgm:pt modelId="{A0345ACE-30EC-4793-86E5-337479E045B0}" type="parTrans" cxnId="{1E55854B-EE90-4B7B-B2A2-F1B266EFDC57}">
      <dgm:prSet/>
      <dgm:spPr/>
      <dgm:t>
        <a:bodyPr/>
        <a:lstStyle/>
        <a:p>
          <a:endParaRPr lang="en-US"/>
        </a:p>
      </dgm:t>
    </dgm:pt>
    <dgm:pt modelId="{E1E77547-DE74-4529-9038-2BF0EA57E7D9}" type="sibTrans" cxnId="{1E55854B-EE90-4B7B-B2A2-F1B266EFDC57}">
      <dgm:prSet/>
      <dgm:spPr/>
      <dgm:t>
        <a:bodyPr/>
        <a:lstStyle/>
        <a:p>
          <a:endParaRPr lang="en-US"/>
        </a:p>
      </dgm:t>
    </dgm:pt>
    <dgm:pt modelId="{8A13D1BE-03A8-408E-8487-5C7BC4DBBDA8}">
      <dgm:prSet phldrT="[Text]"/>
      <dgm:spPr/>
      <dgm:t>
        <a:bodyPr/>
        <a:lstStyle/>
        <a:p>
          <a:r>
            <a:rPr lang="en-US" dirty="0" smtClean="0"/>
            <a:t>Immediate Care</a:t>
          </a:r>
          <a:endParaRPr lang="en-US" dirty="0"/>
        </a:p>
      </dgm:t>
    </dgm:pt>
    <dgm:pt modelId="{A00CEE1C-120A-4BC8-A39E-C332689B04EF}" type="parTrans" cxnId="{CF3C42DE-CCCA-4A3F-A862-CE8EAA2E778C}">
      <dgm:prSet/>
      <dgm:spPr/>
      <dgm:t>
        <a:bodyPr/>
        <a:lstStyle/>
        <a:p>
          <a:endParaRPr lang="en-US"/>
        </a:p>
      </dgm:t>
    </dgm:pt>
    <dgm:pt modelId="{93ED1EC4-2E27-4CC4-95F2-5FF01A745FEF}" type="sibTrans" cxnId="{CF3C42DE-CCCA-4A3F-A862-CE8EAA2E778C}">
      <dgm:prSet/>
      <dgm:spPr/>
      <dgm:t>
        <a:bodyPr/>
        <a:lstStyle/>
        <a:p>
          <a:endParaRPr lang="en-US"/>
        </a:p>
      </dgm:t>
    </dgm:pt>
    <dgm:pt modelId="{F8EEAFC0-446A-4EDC-8422-F7DEB46F2304}">
      <dgm:prSet phldrT="[Text]"/>
      <dgm:spPr/>
      <dgm:t>
        <a:bodyPr/>
        <a:lstStyle/>
        <a:p>
          <a:r>
            <a:rPr lang="en-US" dirty="0" smtClean="0"/>
            <a:t>Treatment, Rehabilitation, Reconditioning</a:t>
          </a:r>
          <a:endParaRPr lang="en-US" dirty="0"/>
        </a:p>
      </dgm:t>
    </dgm:pt>
    <dgm:pt modelId="{AF61095E-2085-4CC8-A57A-2262B8DE8777}" type="parTrans" cxnId="{8F98A995-0FDD-41FB-A904-636F5E82363D}">
      <dgm:prSet/>
      <dgm:spPr/>
      <dgm:t>
        <a:bodyPr/>
        <a:lstStyle/>
        <a:p>
          <a:endParaRPr lang="en-US"/>
        </a:p>
      </dgm:t>
    </dgm:pt>
    <dgm:pt modelId="{7B76B1F1-6678-4C28-B402-6855130173C5}" type="sibTrans" cxnId="{8F98A995-0FDD-41FB-A904-636F5E82363D}">
      <dgm:prSet/>
      <dgm:spPr/>
      <dgm:t>
        <a:bodyPr/>
        <a:lstStyle/>
        <a:p>
          <a:endParaRPr lang="en-US"/>
        </a:p>
      </dgm:t>
    </dgm:pt>
    <dgm:pt modelId="{CD42A6B0-F139-4F5E-AD87-A3E72DDF3443}">
      <dgm:prSet phldrT="[Text]"/>
      <dgm:spPr/>
      <dgm:t>
        <a:bodyPr/>
        <a:lstStyle/>
        <a:p>
          <a:r>
            <a:rPr lang="en-US" dirty="0" smtClean="0"/>
            <a:t>Health Care Administration</a:t>
          </a:r>
          <a:endParaRPr lang="en-US" dirty="0"/>
        </a:p>
      </dgm:t>
    </dgm:pt>
    <dgm:pt modelId="{3C7D2F74-53DD-4405-89D6-1C3EB4400B5C}" type="parTrans" cxnId="{33C09DAF-47A7-45FC-914D-834E381627EA}">
      <dgm:prSet/>
      <dgm:spPr/>
      <dgm:t>
        <a:bodyPr/>
        <a:lstStyle/>
        <a:p>
          <a:endParaRPr lang="en-US"/>
        </a:p>
      </dgm:t>
    </dgm:pt>
    <dgm:pt modelId="{936B17FC-3FA7-43FB-ADC2-2DF9FFFD4527}" type="sibTrans" cxnId="{33C09DAF-47A7-45FC-914D-834E381627EA}">
      <dgm:prSet/>
      <dgm:spPr/>
      <dgm:t>
        <a:bodyPr/>
        <a:lstStyle/>
        <a:p>
          <a:endParaRPr lang="en-US"/>
        </a:p>
      </dgm:t>
    </dgm:pt>
    <dgm:pt modelId="{6500D4ED-8B9F-4A7E-BDA6-3128771C7F02}">
      <dgm:prSet phldrT="[Text]"/>
      <dgm:spPr/>
      <dgm:t>
        <a:bodyPr/>
        <a:lstStyle/>
        <a:p>
          <a:r>
            <a:rPr lang="en-US" dirty="0" smtClean="0"/>
            <a:t>Professional Development &amp; Responsibility</a:t>
          </a:r>
          <a:endParaRPr lang="en-US" dirty="0"/>
        </a:p>
      </dgm:t>
    </dgm:pt>
    <dgm:pt modelId="{40EA74A8-167F-427A-A568-28C44887FE1C}" type="parTrans" cxnId="{6255B04C-A488-448C-BE54-39913EC5D987}">
      <dgm:prSet/>
      <dgm:spPr/>
      <dgm:t>
        <a:bodyPr/>
        <a:lstStyle/>
        <a:p>
          <a:endParaRPr lang="en-US"/>
        </a:p>
      </dgm:t>
    </dgm:pt>
    <dgm:pt modelId="{27D50B9E-4637-4D8A-88A7-F5AAD56CCD5E}" type="sibTrans" cxnId="{6255B04C-A488-448C-BE54-39913EC5D987}">
      <dgm:prSet/>
      <dgm:spPr/>
      <dgm:t>
        <a:bodyPr/>
        <a:lstStyle/>
        <a:p>
          <a:endParaRPr lang="en-US"/>
        </a:p>
      </dgm:t>
    </dgm:pt>
    <dgm:pt modelId="{D1FCB0F2-99D9-4291-A1CE-830DA9F39DF2}" type="pres">
      <dgm:prSet presAssocID="{F9EBBF42-E284-4416-A40A-89FD9B9ABBA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32BDB5-1AF5-4617-9CE7-647362488B39}" type="pres">
      <dgm:prSet presAssocID="{E1D8E7AB-BEFB-4E49-A9A7-CED607337298}" presName="centerShape" presStyleLbl="node0" presStyleIdx="0" presStyleCnt="1"/>
      <dgm:spPr/>
    </dgm:pt>
    <dgm:pt modelId="{01282EFD-9D13-4381-9DBA-BB7772E36F6C}" type="pres">
      <dgm:prSet presAssocID="{E2D2E9DD-CDC3-4F28-8AC4-3ABD5DAF04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61CF-B7B8-4ED6-89D7-3A8DDDB2785C}" type="pres">
      <dgm:prSet presAssocID="{E2D2E9DD-CDC3-4F28-8AC4-3ABD5DAF045F}" presName="dummy" presStyleCnt="0"/>
      <dgm:spPr/>
    </dgm:pt>
    <dgm:pt modelId="{49903B13-54B9-4837-838F-5AC95B12A136}" type="pres">
      <dgm:prSet presAssocID="{1BAC6EA8-EFA0-4371-B47F-F153B7127976}" presName="sibTrans" presStyleLbl="sibTrans2D1" presStyleIdx="0" presStyleCnt="6"/>
      <dgm:spPr/>
    </dgm:pt>
    <dgm:pt modelId="{D0C8CD13-841E-45CF-B8E4-A51091A3551A}" type="pres">
      <dgm:prSet presAssocID="{E70D88CE-7B32-424F-9101-6922E8E1E75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36EFB-8A6C-4374-AAF9-25D1E0C197CC}" type="pres">
      <dgm:prSet presAssocID="{E70D88CE-7B32-424F-9101-6922E8E1E754}" presName="dummy" presStyleCnt="0"/>
      <dgm:spPr/>
    </dgm:pt>
    <dgm:pt modelId="{F7C3E256-B281-4B35-AC7E-201761B39F17}" type="pres">
      <dgm:prSet presAssocID="{E1E77547-DE74-4529-9038-2BF0EA57E7D9}" presName="sibTrans" presStyleLbl="sibTrans2D1" presStyleIdx="1" presStyleCnt="6"/>
      <dgm:spPr/>
    </dgm:pt>
    <dgm:pt modelId="{9772C95E-311F-4002-B5E8-F7CC930DE90E}" type="pres">
      <dgm:prSet presAssocID="{8A13D1BE-03A8-408E-8487-5C7BC4DBBDA8}" presName="node" presStyleLbl="node1" presStyleIdx="2" presStyleCnt="6">
        <dgm:presLayoutVars>
          <dgm:bulletEnabled val="1"/>
        </dgm:presLayoutVars>
      </dgm:prSet>
      <dgm:spPr/>
    </dgm:pt>
    <dgm:pt modelId="{3BC9ECE5-D677-41A3-8D34-771DCE2D4729}" type="pres">
      <dgm:prSet presAssocID="{8A13D1BE-03A8-408E-8487-5C7BC4DBBDA8}" presName="dummy" presStyleCnt="0"/>
      <dgm:spPr/>
    </dgm:pt>
    <dgm:pt modelId="{33877707-2334-4DCE-A4AD-D7DC69FB1092}" type="pres">
      <dgm:prSet presAssocID="{93ED1EC4-2E27-4CC4-95F2-5FF01A745FEF}" presName="sibTrans" presStyleLbl="sibTrans2D1" presStyleIdx="2" presStyleCnt="6"/>
      <dgm:spPr/>
    </dgm:pt>
    <dgm:pt modelId="{32F67D29-0A79-4EBA-A017-27D37849CB4C}" type="pres">
      <dgm:prSet presAssocID="{F8EEAFC0-446A-4EDC-8422-F7DEB46F230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09B01-2002-43B9-8C77-5B8376689195}" type="pres">
      <dgm:prSet presAssocID="{F8EEAFC0-446A-4EDC-8422-F7DEB46F2304}" presName="dummy" presStyleCnt="0"/>
      <dgm:spPr/>
    </dgm:pt>
    <dgm:pt modelId="{1D9EE152-4B7F-45EF-A363-3BA51D5D83BE}" type="pres">
      <dgm:prSet presAssocID="{7B76B1F1-6678-4C28-B402-6855130173C5}" presName="sibTrans" presStyleLbl="sibTrans2D1" presStyleIdx="3" presStyleCnt="6"/>
      <dgm:spPr/>
    </dgm:pt>
    <dgm:pt modelId="{52CFDD19-D3B5-4163-B2CC-34ADC3A36BFE}" type="pres">
      <dgm:prSet presAssocID="{CD42A6B0-F139-4F5E-AD87-A3E72DDF3443}" presName="node" presStyleLbl="node1" presStyleIdx="4" presStyleCnt="6">
        <dgm:presLayoutVars>
          <dgm:bulletEnabled val="1"/>
        </dgm:presLayoutVars>
      </dgm:prSet>
      <dgm:spPr/>
    </dgm:pt>
    <dgm:pt modelId="{7D990A82-67A3-4D81-A728-2E95524D11ED}" type="pres">
      <dgm:prSet presAssocID="{CD42A6B0-F139-4F5E-AD87-A3E72DDF3443}" presName="dummy" presStyleCnt="0"/>
      <dgm:spPr/>
    </dgm:pt>
    <dgm:pt modelId="{6C9FD019-BFFD-4C95-952B-6375874D44CE}" type="pres">
      <dgm:prSet presAssocID="{936B17FC-3FA7-43FB-ADC2-2DF9FFFD4527}" presName="sibTrans" presStyleLbl="sibTrans2D1" presStyleIdx="4" presStyleCnt="6"/>
      <dgm:spPr/>
    </dgm:pt>
    <dgm:pt modelId="{C14D3549-BB96-4631-8E6A-E7D5645B4055}" type="pres">
      <dgm:prSet presAssocID="{6500D4ED-8B9F-4A7E-BDA6-3128771C7F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DA11A-FCD5-41E4-A894-352003D3D934}" type="pres">
      <dgm:prSet presAssocID="{6500D4ED-8B9F-4A7E-BDA6-3128771C7F02}" presName="dummy" presStyleCnt="0"/>
      <dgm:spPr/>
    </dgm:pt>
    <dgm:pt modelId="{6990CC51-4BDF-482D-8CEF-E62F32250C0B}" type="pres">
      <dgm:prSet presAssocID="{27D50B9E-4637-4D8A-88A7-F5AAD56CCD5E}" presName="sibTrans" presStyleLbl="sibTrans2D1" presStyleIdx="5" presStyleCnt="6"/>
      <dgm:spPr/>
    </dgm:pt>
  </dgm:ptLst>
  <dgm:cxnLst>
    <dgm:cxn modelId="{D034CA2C-F8EB-4881-B0BE-563C1EF782D3}" type="presOf" srcId="{F8EEAFC0-446A-4EDC-8422-F7DEB46F2304}" destId="{32F67D29-0A79-4EBA-A017-27D37849CB4C}" srcOrd="0" destOrd="0" presId="urn:microsoft.com/office/officeart/2005/8/layout/radial6"/>
    <dgm:cxn modelId="{CD919516-A10E-4AF1-8505-E9DCCFDE6079}" type="presOf" srcId="{936B17FC-3FA7-43FB-ADC2-2DF9FFFD4527}" destId="{6C9FD019-BFFD-4C95-952B-6375874D44CE}" srcOrd="0" destOrd="0" presId="urn:microsoft.com/office/officeart/2005/8/layout/radial6"/>
    <dgm:cxn modelId="{5DE1321E-435D-4637-A27D-E7AB2CE8FDFF}" type="presOf" srcId="{F9EBBF42-E284-4416-A40A-89FD9B9ABBA9}" destId="{D1FCB0F2-99D9-4291-A1CE-830DA9F39DF2}" srcOrd="0" destOrd="0" presId="urn:microsoft.com/office/officeart/2005/8/layout/radial6"/>
    <dgm:cxn modelId="{1FABA656-EAF4-4B7E-8B66-35C5022123B8}" type="presOf" srcId="{E2D2E9DD-CDC3-4F28-8AC4-3ABD5DAF045F}" destId="{01282EFD-9D13-4381-9DBA-BB7772E36F6C}" srcOrd="0" destOrd="0" presId="urn:microsoft.com/office/officeart/2005/8/layout/radial6"/>
    <dgm:cxn modelId="{6255B04C-A488-448C-BE54-39913EC5D987}" srcId="{E1D8E7AB-BEFB-4E49-A9A7-CED607337298}" destId="{6500D4ED-8B9F-4A7E-BDA6-3128771C7F02}" srcOrd="5" destOrd="0" parTransId="{40EA74A8-167F-427A-A568-28C44887FE1C}" sibTransId="{27D50B9E-4637-4D8A-88A7-F5AAD56CCD5E}"/>
    <dgm:cxn modelId="{33C09DAF-47A7-45FC-914D-834E381627EA}" srcId="{E1D8E7AB-BEFB-4E49-A9A7-CED607337298}" destId="{CD42A6B0-F139-4F5E-AD87-A3E72DDF3443}" srcOrd="4" destOrd="0" parTransId="{3C7D2F74-53DD-4405-89D6-1C3EB4400B5C}" sibTransId="{936B17FC-3FA7-43FB-ADC2-2DF9FFFD4527}"/>
    <dgm:cxn modelId="{0938CD20-2BCA-4715-825F-6E986E862A56}" type="presOf" srcId="{7B76B1F1-6678-4C28-B402-6855130173C5}" destId="{1D9EE152-4B7F-45EF-A363-3BA51D5D83BE}" srcOrd="0" destOrd="0" presId="urn:microsoft.com/office/officeart/2005/8/layout/radial6"/>
    <dgm:cxn modelId="{5FD473DF-7326-4E44-9F1C-1E9DE9AC105A}" type="presOf" srcId="{27D50B9E-4637-4D8A-88A7-F5AAD56CCD5E}" destId="{6990CC51-4BDF-482D-8CEF-E62F32250C0B}" srcOrd="0" destOrd="0" presId="urn:microsoft.com/office/officeart/2005/8/layout/radial6"/>
    <dgm:cxn modelId="{B74E7580-F476-44E7-8566-50E767B07DB8}" srcId="{E1D8E7AB-BEFB-4E49-A9A7-CED607337298}" destId="{E2D2E9DD-CDC3-4F28-8AC4-3ABD5DAF045F}" srcOrd="0" destOrd="0" parTransId="{AC62A5B8-D906-4764-B71C-CD59F44899F1}" sibTransId="{1BAC6EA8-EFA0-4371-B47F-F153B7127976}"/>
    <dgm:cxn modelId="{3009DF84-2F50-430C-924C-1ED6668806B4}" type="presOf" srcId="{CD42A6B0-F139-4F5E-AD87-A3E72DDF3443}" destId="{52CFDD19-D3B5-4163-B2CC-34ADC3A36BFE}" srcOrd="0" destOrd="0" presId="urn:microsoft.com/office/officeart/2005/8/layout/radial6"/>
    <dgm:cxn modelId="{557A5CA0-4D07-4F03-B45F-5705DF758E13}" type="presOf" srcId="{8A13D1BE-03A8-408E-8487-5C7BC4DBBDA8}" destId="{9772C95E-311F-4002-B5E8-F7CC930DE90E}" srcOrd="0" destOrd="0" presId="urn:microsoft.com/office/officeart/2005/8/layout/radial6"/>
    <dgm:cxn modelId="{D06F6A7E-5187-43B2-AF3A-448FDFE906D0}" type="presOf" srcId="{E1E77547-DE74-4529-9038-2BF0EA57E7D9}" destId="{F7C3E256-B281-4B35-AC7E-201761B39F17}" srcOrd="0" destOrd="0" presId="urn:microsoft.com/office/officeart/2005/8/layout/radial6"/>
    <dgm:cxn modelId="{6B020974-B850-4771-9A1C-48B469870F66}" type="presOf" srcId="{1BAC6EA8-EFA0-4371-B47F-F153B7127976}" destId="{49903B13-54B9-4837-838F-5AC95B12A136}" srcOrd="0" destOrd="0" presId="urn:microsoft.com/office/officeart/2005/8/layout/radial6"/>
    <dgm:cxn modelId="{8F98A995-0FDD-41FB-A904-636F5E82363D}" srcId="{E1D8E7AB-BEFB-4E49-A9A7-CED607337298}" destId="{F8EEAFC0-446A-4EDC-8422-F7DEB46F2304}" srcOrd="3" destOrd="0" parTransId="{AF61095E-2085-4CC8-A57A-2262B8DE8777}" sibTransId="{7B76B1F1-6678-4C28-B402-6855130173C5}"/>
    <dgm:cxn modelId="{1E55854B-EE90-4B7B-B2A2-F1B266EFDC57}" srcId="{E1D8E7AB-BEFB-4E49-A9A7-CED607337298}" destId="{E70D88CE-7B32-424F-9101-6922E8E1E754}" srcOrd="1" destOrd="0" parTransId="{A0345ACE-30EC-4793-86E5-337479E045B0}" sibTransId="{E1E77547-DE74-4529-9038-2BF0EA57E7D9}"/>
    <dgm:cxn modelId="{CF3C42DE-CCCA-4A3F-A862-CE8EAA2E778C}" srcId="{E1D8E7AB-BEFB-4E49-A9A7-CED607337298}" destId="{8A13D1BE-03A8-408E-8487-5C7BC4DBBDA8}" srcOrd="2" destOrd="0" parTransId="{A00CEE1C-120A-4BC8-A39E-C332689B04EF}" sibTransId="{93ED1EC4-2E27-4CC4-95F2-5FF01A745FEF}"/>
    <dgm:cxn modelId="{31E9D775-3D70-4621-A061-B190861CDA3B}" type="presOf" srcId="{E1D8E7AB-BEFB-4E49-A9A7-CED607337298}" destId="{CA32BDB5-1AF5-4617-9CE7-647362488B39}" srcOrd="0" destOrd="0" presId="urn:microsoft.com/office/officeart/2005/8/layout/radial6"/>
    <dgm:cxn modelId="{678B3A2E-C95C-4339-BC6C-D8CB3649F0F5}" type="presOf" srcId="{6500D4ED-8B9F-4A7E-BDA6-3128771C7F02}" destId="{C14D3549-BB96-4631-8E6A-E7D5645B4055}" srcOrd="0" destOrd="0" presId="urn:microsoft.com/office/officeart/2005/8/layout/radial6"/>
    <dgm:cxn modelId="{9A883482-28AE-4BD1-8EC2-E8D2343F952F}" type="presOf" srcId="{93ED1EC4-2E27-4CC4-95F2-5FF01A745FEF}" destId="{33877707-2334-4DCE-A4AD-D7DC69FB1092}" srcOrd="0" destOrd="0" presId="urn:microsoft.com/office/officeart/2005/8/layout/radial6"/>
    <dgm:cxn modelId="{C0D99692-F9C4-4641-81DD-036D32618BF0}" type="presOf" srcId="{E70D88CE-7B32-424F-9101-6922E8E1E754}" destId="{D0C8CD13-841E-45CF-B8E4-A51091A3551A}" srcOrd="0" destOrd="0" presId="urn:microsoft.com/office/officeart/2005/8/layout/radial6"/>
    <dgm:cxn modelId="{458B26BF-769E-4274-B36F-6093E0246789}" srcId="{F9EBBF42-E284-4416-A40A-89FD9B9ABBA9}" destId="{E1D8E7AB-BEFB-4E49-A9A7-CED607337298}" srcOrd="0" destOrd="0" parTransId="{3F81F993-E417-4EEB-B073-EF6D09E45993}" sibTransId="{A3ACAE57-AE8A-4535-A557-F0569115DF51}"/>
    <dgm:cxn modelId="{7E3F11CC-F1E3-495E-AB54-4332CF6E7D3A}" type="presParOf" srcId="{D1FCB0F2-99D9-4291-A1CE-830DA9F39DF2}" destId="{CA32BDB5-1AF5-4617-9CE7-647362488B39}" srcOrd="0" destOrd="0" presId="urn:microsoft.com/office/officeart/2005/8/layout/radial6"/>
    <dgm:cxn modelId="{A8E76C95-4754-4F4C-909B-528543C05B27}" type="presParOf" srcId="{D1FCB0F2-99D9-4291-A1CE-830DA9F39DF2}" destId="{01282EFD-9D13-4381-9DBA-BB7772E36F6C}" srcOrd="1" destOrd="0" presId="urn:microsoft.com/office/officeart/2005/8/layout/radial6"/>
    <dgm:cxn modelId="{711EB23B-6B49-4213-B718-C87D7F258ED0}" type="presParOf" srcId="{D1FCB0F2-99D9-4291-A1CE-830DA9F39DF2}" destId="{4EAB61CF-B7B8-4ED6-89D7-3A8DDDB2785C}" srcOrd="2" destOrd="0" presId="urn:microsoft.com/office/officeart/2005/8/layout/radial6"/>
    <dgm:cxn modelId="{0D881665-4B38-4F17-946F-C9E61A7476D4}" type="presParOf" srcId="{D1FCB0F2-99D9-4291-A1CE-830DA9F39DF2}" destId="{49903B13-54B9-4837-838F-5AC95B12A136}" srcOrd="3" destOrd="0" presId="urn:microsoft.com/office/officeart/2005/8/layout/radial6"/>
    <dgm:cxn modelId="{1C943801-174B-4316-8B10-141A574625DD}" type="presParOf" srcId="{D1FCB0F2-99D9-4291-A1CE-830DA9F39DF2}" destId="{D0C8CD13-841E-45CF-B8E4-A51091A3551A}" srcOrd="4" destOrd="0" presId="urn:microsoft.com/office/officeart/2005/8/layout/radial6"/>
    <dgm:cxn modelId="{A4555E41-EC4D-4B89-8D93-F9547CB275CF}" type="presParOf" srcId="{D1FCB0F2-99D9-4291-A1CE-830DA9F39DF2}" destId="{A7736EFB-8A6C-4374-AAF9-25D1E0C197CC}" srcOrd="5" destOrd="0" presId="urn:microsoft.com/office/officeart/2005/8/layout/radial6"/>
    <dgm:cxn modelId="{16B8B96D-EA98-4E75-8D84-066D9652C28D}" type="presParOf" srcId="{D1FCB0F2-99D9-4291-A1CE-830DA9F39DF2}" destId="{F7C3E256-B281-4B35-AC7E-201761B39F17}" srcOrd="6" destOrd="0" presId="urn:microsoft.com/office/officeart/2005/8/layout/radial6"/>
    <dgm:cxn modelId="{A9331D6E-FF75-4900-AAC0-D7CB4FA93953}" type="presParOf" srcId="{D1FCB0F2-99D9-4291-A1CE-830DA9F39DF2}" destId="{9772C95E-311F-4002-B5E8-F7CC930DE90E}" srcOrd="7" destOrd="0" presId="urn:microsoft.com/office/officeart/2005/8/layout/radial6"/>
    <dgm:cxn modelId="{441B90A1-B07B-4076-9584-3974129590ED}" type="presParOf" srcId="{D1FCB0F2-99D9-4291-A1CE-830DA9F39DF2}" destId="{3BC9ECE5-D677-41A3-8D34-771DCE2D4729}" srcOrd="8" destOrd="0" presId="urn:microsoft.com/office/officeart/2005/8/layout/radial6"/>
    <dgm:cxn modelId="{B25EDA82-A690-4318-BFF5-5CA7B0CD274D}" type="presParOf" srcId="{D1FCB0F2-99D9-4291-A1CE-830DA9F39DF2}" destId="{33877707-2334-4DCE-A4AD-D7DC69FB1092}" srcOrd="9" destOrd="0" presId="urn:microsoft.com/office/officeart/2005/8/layout/radial6"/>
    <dgm:cxn modelId="{EDC7E81F-3B49-4E99-B11C-839DA720C94F}" type="presParOf" srcId="{D1FCB0F2-99D9-4291-A1CE-830DA9F39DF2}" destId="{32F67D29-0A79-4EBA-A017-27D37849CB4C}" srcOrd="10" destOrd="0" presId="urn:microsoft.com/office/officeart/2005/8/layout/radial6"/>
    <dgm:cxn modelId="{8D5ECED7-51D1-4C2E-ADFF-1898BC151C90}" type="presParOf" srcId="{D1FCB0F2-99D9-4291-A1CE-830DA9F39DF2}" destId="{BF309B01-2002-43B9-8C77-5B8376689195}" srcOrd="11" destOrd="0" presId="urn:microsoft.com/office/officeart/2005/8/layout/radial6"/>
    <dgm:cxn modelId="{4C73D437-8BB9-4D9E-AD4C-A4C01BE303B2}" type="presParOf" srcId="{D1FCB0F2-99D9-4291-A1CE-830DA9F39DF2}" destId="{1D9EE152-4B7F-45EF-A363-3BA51D5D83BE}" srcOrd="12" destOrd="0" presId="urn:microsoft.com/office/officeart/2005/8/layout/radial6"/>
    <dgm:cxn modelId="{CDDA6C63-BAA7-477D-BA57-0AA54242E10C}" type="presParOf" srcId="{D1FCB0F2-99D9-4291-A1CE-830DA9F39DF2}" destId="{52CFDD19-D3B5-4163-B2CC-34ADC3A36BFE}" srcOrd="13" destOrd="0" presId="urn:microsoft.com/office/officeart/2005/8/layout/radial6"/>
    <dgm:cxn modelId="{F9E0006A-810F-4C89-83A7-6D7A5D5B603E}" type="presParOf" srcId="{D1FCB0F2-99D9-4291-A1CE-830DA9F39DF2}" destId="{7D990A82-67A3-4D81-A728-2E95524D11ED}" srcOrd="14" destOrd="0" presId="urn:microsoft.com/office/officeart/2005/8/layout/radial6"/>
    <dgm:cxn modelId="{FF16E363-2E8A-4BD8-BC8D-DFB89A025799}" type="presParOf" srcId="{D1FCB0F2-99D9-4291-A1CE-830DA9F39DF2}" destId="{6C9FD019-BFFD-4C95-952B-6375874D44CE}" srcOrd="15" destOrd="0" presId="urn:microsoft.com/office/officeart/2005/8/layout/radial6"/>
    <dgm:cxn modelId="{21E41976-217A-453C-A363-8B094A2211EB}" type="presParOf" srcId="{D1FCB0F2-99D9-4291-A1CE-830DA9F39DF2}" destId="{C14D3549-BB96-4631-8E6A-E7D5645B4055}" srcOrd="16" destOrd="0" presId="urn:microsoft.com/office/officeart/2005/8/layout/radial6"/>
    <dgm:cxn modelId="{6602F09F-B50E-4E34-B5FA-2EAC5272DE53}" type="presParOf" srcId="{D1FCB0F2-99D9-4291-A1CE-830DA9F39DF2}" destId="{B95DA11A-FCD5-41E4-A894-352003D3D934}" srcOrd="17" destOrd="0" presId="urn:microsoft.com/office/officeart/2005/8/layout/radial6"/>
    <dgm:cxn modelId="{FDD19369-AB05-4098-A975-5AA2E95B6636}" type="presParOf" srcId="{D1FCB0F2-99D9-4291-A1CE-830DA9F39DF2}" destId="{6990CC51-4BDF-482D-8CEF-E62F32250C0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980FC-E0FC-4700-AE4A-616FA1B7E56C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Medical care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Bachelors minimum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Board exam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CEUs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Code of ethics</a:t>
          </a:r>
          <a:endParaRPr lang="en-US" sz="2400" kern="1200" dirty="0"/>
        </a:p>
      </dsp:txBody>
      <dsp:txXfrm>
        <a:off x="3251199" y="323122"/>
        <a:ext cx="3909417" cy="1934765"/>
      </dsp:txXfrm>
    </dsp:sp>
    <dsp:sp modelId="{87692F22-B2A6-49CD-B0F9-5651DD9A399C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AT</a:t>
          </a:r>
          <a:endParaRPr lang="en-US" sz="5600" kern="1200" dirty="0"/>
        </a:p>
      </dsp:txBody>
      <dsp:txXfrm>
        <a:off x="125930" y="126591"/>
        <a:ext cx="2999340" cy="2327827"/>
      </dsp:txXfrm>
    </dsp:sp>
    <dsp:sp modelId="{F5F7F96F-118F-44EE-9BA5-0D571A9903FB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Fitness goals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Varying certifications/ education</a:t>
          </a:r>
          <a:endParaRPr lang="en-US" sz="2400" kern="1200" dirty="0"/>
        </a:p>
      </dsp:txBody>
      <dsp:txXfrm>
        <a:off x="3251199" y="3160778"/>
        <a:ext cx="3909417" cy="1934765"/>
      </dsp:txXfrm>
    </dsp:sp>
    <dsp:sp modelId="{0B73FA4E-D870-461E-AE0F-7B27C3240A14}">
      <dsp:nvSpPr>
        <dsp:cNvPr id="0" name=""/>
        <dsp:cNvSpPr/>
      </dsp:nvSpPr>
      <dsp:spPr>
        <a:xfrm>
          <a:off x="0" y="2838317"/>
          <a:ext cx="3251200" cy="257968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Personal Trainer</a:t>
          </a:r>
          <a:endParaRPr lang="en-US" sz="5600" kern="1200" dirty="0"/>
        </a:p>
      </dsp:txBody>
      <dsp:txXfrm>
        <a:off x="125930" y="2964247"/>
        <a:ext cx="2999340" cy="2327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0CC51-4BDF-482D-8CEF-E62F32250C0B}">
      <dsp:nvSpPr>
        <dsp:cNvPr id="0" name=""/>
        <dsp:cNvSpPr/>
      </dsp:nvSpPr>
      <dsp:spPr>
        <a:xfrm>
          <a:off x="2636626" y="761644"/>
          <a:ext cx="5191546" cy="5191546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FD019-BFFD-4C95-952B-6375874D44CE}">
      <dsp:nvSpPr>
        <dsp:cNvPr id="0" name=""/>
        <dsp:cNvSpPr/>
      </dsp:nvSpPr>
      <dsp:spPr>
        <a:xfrm>
          <a:off x="2636626" y="761644"/>
          <a:ext cx="5191546" cy="5191546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EE152-4B7F-45EF-A363-3BA51D5D83BE}">
      <dsp:nvSpPr>
        <dsp:cNvPr id="0" name=""/>
        <dsp:cNvSpPr/>
      </dsp:nvSpPr>
      <dsp:spPr>
        <a:xfrm>
          <a:off x="2636626" y="761644"/>
          <a:ext cx="5191546" cy="5191546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77707-2334-4DCE-A4AD-D7DC69FB1092}">
      <dsp:nvSpPr>
        <dsp:cNvPr id="0" name=""/>
        <dsp:cNvSpPr/>
      </dsp:nvSpPr>
      <dsp:spPr>
        <a:xfrm>
          <a:off x="2636626" y="761644"/>
          <a:ext cx="5191546" cy="5191546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3E256-B281-4B35-AC7E-201761B39F17}">
      <dsp:nvSpPr>
        <dsp:cNvPr id="0" name=""/>
        <dsp:cNvSpPr/>
      </dsp:nvSpPr>
      <dsp:spPr>
        <a:xfrm>
          <a:off x="2636626" y="761644"/>
          <a:ext cx="5191546" cy="5191546"/>
        </a:xfrm>
        <a:prstGeom prst="blockArc">
          <a:avLst>
            <a:gd name="adj1" fmla="val 19800000"/>
            <a:gd name="adj2" fmla="val 1800000"/>
            <a:gd name="adj3" fmla="val 4529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03B13-54B9-4837-838F-5AC95B12A136}">
      <dsp:nvSpPr>
        <dsp:cNvPr id="0" name=""/>
        <dsp:cNvSpPr/>
      </dsp:nvSpPr>
      <dsp:spPr>
        <a:xfrm>
          <a:off x="2636626" y="761644"/>
          <a:ext cx="5191546" cy="5191546"/>
        </a:xfrm>
        <a:prstGeom prst="blockArc">
          <a:avLst>
            <a:gd name="adj1" fmla="val 16200000"/>
            <a:gd name="adj2" fmla="val 19800000"/>
            <a:gd name="adj3" fmla="val 45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2BDB5-1AF5-4617-9CE7-647362488B39}">
      <dsp:nvSpPr>
        <dsp:cNvPr id="0" name=""/>
        <dsp:cNvSpPr/>
      </dsp:nvSpPr>
      <dsp:spPr>
        <a:xfrm>
          <a:off x="4066095" y="2191113"/>
          <a:ext cx="2332607" cy="23326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AT Scope of Practice</a:t>
          </a:r>
          <a:endParaRPr lang="en-US" sz="3500" kern="1200" dirty="0"/>
        </a:p>
      </dsp:txBody>
      <dsp:txXfrm>
        <a:off x="4407697" y="2532715"/>
        <a:ext cx="1649403" cy="1649403"/>
      </dsp:txXfrm>
    </dsp:sp>
    <dsp:sp modelId="{01282EFD-9D13-4381-9DBA-BB7772E36F6C}">
      <dsp:nvSpPr>
        <dsp:cNvPr id="0" name=""/>
        <dsp:cNvSpPr/>
      </dsp:nvSpPr>
      <dsp:spPr>
        <a:xfrm>
          <a:off x="4415986" y="4013"/>
          <a:ext cx="1632825" cy="16328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Prevention</a:t>
          </a:r>
          <a:endParaRPr lang="en-US" sz="1400" kern="1200" dirty="0"/>
        </a:p>
      </dsp:txBody>
      <dsp:txXfrm>
        <a:off x="4655108" y="243135"/>
        <a:ext cx="1154581" cy="1154581"/>
      </dsp:txXfrm>
    </dsp:sp>
    <dsp:sp modelId="{D0C8CD13-841E-45CF-B8E4-A51091A3551A}">
      <dsp:nvSpPr>
        <dsp:cNvPr id="0" name=""/>
        <dsp:cNvSpPr/>
      </dsp:nvSpPr>
      <dsp:spPr>
        <a:xfrm>
          <a:off x="6613085" y="1272509"/>
          <a:ext cx="1632825" cy="1632825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Recognition, Evaluation, Treatment</a:t>
          </a:r>
          <a:endParaRPr lang="en-US" sz="1400" kern="1200" dirty="0"/>
        </a:p>
      </dsp:txBody>
      <dsp:txXfrm>
        <a:off x="6852207" y="1511631"/>
        <a:ext cx="1154581" cy="1154581"/>
      </dsp:txXfrm>
    </dsp:sp>
    <dsp:sp modelId="{9772C95E-311F-4002-B5E8-F7CC930DE90E}">
      <dsp:nvSpPr>
        <dsp:cNvPr id="0" name=""/>
        <dsp:cNvSpPr/>
      </dsp:nvSpPr>
      <dsp:spPr>
        <a:xfrm>
          <a:off x="6613085" y="3809500"/>
          <a:ext cx="1632825" cy="1632825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Immediate Care</a:t>
          </a:r>
          <a:endParaRPr lang="en-US" sz="1400" kern="1200" dirty="0"/>
        </a:p>
      </dsp:txBody>
      <dsp:txXfrm>
        <a:off x="6852207" y="4048622"/>
        <a:ext cx="1154581" cy="1154581"/>
      </dsp:txXfrm>
    </dsp:sp>
    <dsp:sp modelId="{32F67D29-0A79-4EBA-A017-27D37849CB4C}">
      <dsp:nvSpPr>
        <dsp:cNvPr id="0" name=""/>
        <dsp:cNvSpPr/>
      </dsp:nvSpPr>
      <dsp:spPr>
        <a:xfrm>
          <a:off x="4415986" y="5077996"/>
          <a:ext cx="1632825" cy="1632825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Treatment, Rehabilitation, Reconditioning</a:t>
          </a:r>
          <a:endParaRPr lang="en-US" sz="1400" kern="1200" dirty="0"/>
        </a:p>
      </dsp:txBody>
      <dsp:txXfrm>
        <a:off x="4655108" y="5317118"/>
        <a:ext cx="1154581" cy="1154581"/>
      </dsp:txXfrm>
    </dsp:sp>
    <dsp:sp modelId="{52CFDD19-D3B5-4163-B2CC-34ADC3A36BFE}">
      <dsp:nvSpPr>
        <dsp:cNvPr id="0" name=""/>
        <dsp:cNvSpPr/>
      </dsp:nvSpPr>
      <dsp:spPr>
        <a:xfrm>
          <a:off x="2218887" y="3809500"/>
          <a:ext cx="1632825" cy="1632825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 Care Administration</a:t>
          </a:r>
          <a:endParaRPr lang="en-US" sz="1400" kern="1200" dirty="0"/>
        </a:p>
      </dsp:txBody>
      <dsp:txXfrm>
        <a:off x="2458009" y="4048622"/>
        <a:ext cx="1154581" cy="1154581"/>
      </dsp:txXfrm>
    </dsp:sp>
    <dsp:sp modelId="{C14D3549-BB96-4631-8E6A-E7D5645B4055}">
      <dsp:nvSpPr>
        <dsp:cNvPr id="0" name=""/>
        <dsp:cNvSpPr/>
      </dsp:nvSpPr>
      <dsp:spPr>
        <a:xfrm>
          <a:off x="2218887" y="1272509"/>
          <a:ext cx="1632825" cy="163282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Professional Development &amp; Responsibility</a:t>
          </a:r>
          <a:endParaRPr lang="en-US" sz="1400" kern="1200" dirty="0"/>
        </a:p>
      </dsp:txBody>
      <dsp:txXfrm>
        <a:off x="2458009" y="1511631"/>
        <a:ext cx="1154581" cy="1154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7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6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1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00CC-ACB8-41E3-95ED-EFC2EA30566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5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caate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nata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smedicine.santarosa.edu/" TargetMode="External"/><Relationship Id="rId2" Type="http://schemas.openxmlformats.org/officeDocument/2006/relationships/hyperlink" Target="https://youtu.be/N3baPnzLLx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V-PavgmLa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4157" y="0"/>
            <a:ext cx="10336322" cy="14166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>
                <a:latin typeface="Berlin Sans FB Demi" panose="020E0802020502020306" pitchFamily="34" charset="0"/>
              </a:rPr>
              <a:t>Santa Rosa Junior College</a:t>
            </a:r>
            <a:br>
              <a:rPr lang="en-US" altLang="en-US" sz="4000" dirty="0" smtClean="0">
                <a:latin typeface="Berlin Sans FB Demi" panose="020E0802020502020306" pitchFamily="34" charset="0"/>
              </a:rPr>
            </a:br>
            <a:r>
              <a:rPr lang="en-US" altLang="en-US" sz="4000" dirty="0">
                <a:latin typeface="Berlin Sans FB Demi" panose="020E0802020502020306" pitchFamily="34" charset="0"/>
              </a:rPr>
              <a:t>Sports Medicine </a:t>
            </a:r>
            <a:r>
              <a:rPr lang="en-US" altLang="en-US" sz="4000" dirty="0" smtClean="0">
                <a:latin typeface="Berlin Sans FB Demi" panose="020E0802020502020306" pitchFamily="34" charset="0"/>
              </a:rPr>
              <a:t>&amp; Athletic </a:t>
            </a:r>
            <a:r>
              <a:rPr lang="en-US" altLang="en-US" sz="4000" dirty="0">
                <a:latin typeface="Berlin Sans FB Demi" panose="020E0802020502020306" pitchFamily="34" charset="0"/>
              </a:rPr>
              <a:t>Training Program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5616" y="5524500"/>
            <a:ext cx="8613820" cy="175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Berlin Sans FB Demi" panose="020E0802020502020306" pitchFamily="34" charset="0"/>
              </a:rPr>
              <a:t>Monica Ohkubo, DSc, ATC, EMT-B</a:t>
            </a:r>
          </a:p>
          <a:p>
            <a:pPr eaLnBrk="1" hangingPunct="1"/>
            <a:r>
              <a:rPr lang="en-US" altLang="en-US" dirty="0" smtClean="0">
                <a:latin typeface="Berlin Sans FB Demi" panose="020E0802020502020306" pitchFamily="34" charset="0"/>
              </a:rPr>
              <a:t>Head Athletic Trainer</a:t>
            </a:r>
          </a:p>
          <a:p>
            <a:pPr eaLnBrk="1" hangingPunct="1"/>
            <a:r>
              <a:rPr lang="en-US" altLang="en-US" dirty="0" smtClean="0">
                <a:latin typeface="Berlin Sans FB Demi" panose="020E0802020502020306" pitchFamily="34" charset="0"/>
              </a:rPr>
              <a:t>Sports Medicine &amp; Athletic Training Program Director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35" t="16154" r="25486" b="13600"/>
          <a:stretch/>
        </p:blipFill>
        <p:spPr>
          <a:xfrm>
            <a:off x="3598034" y="1643532"/>
            <a:ext cx="4688983" cy="36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Prevention of Athletic Injuries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</a:t>
            </a:r>
            <a:r>
              <a:rPr lang="en-US" altLang="en-US" dirty="0" smtClean="0"/>
              <a:t>ppropriate training and conditioning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</a:t>
            </a:r>
            <a:r>
              <a:rPr lang="en-US" altLang="en-US" dirty="0" smtClean="0"/>
              <a:t>nvironmental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Protective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Nutrition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Medications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Substance abuse</a:t>
            </a:r>
          </a:p>
        </p:txBody>
      </p:sp>
      <p:pic>
        <p:nvPicPr>
          <p:cNvPr id="19458" name="Picture 2" descr="Image result for safety first mi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53" y="1908477"/>
            <a:ext cx="3499694" cy="41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Recognition, Evaluation and Assessment of Athletic Injuries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the injury?</a:t>
            </a:r>
          </a:p>
          <a:p>
            <a:pPr eaLnBrk="1" hangingPunct="1"/>
            <a:r>
              <a:rPr lang="en-US" altLang="en-US" dirty="0" smtClean="0"/>
              <a:t>How bad is it?</a:t>
            </a:r>
          </a:p>
          <a:p>
            <a:pPr eaLnBrk="1" hangingPunct="1"/>
            <a:r>
              <a:rPr lang="en-US" altLang="en-US" dirty="0" smtClean="0"/>
              <a:t>First aid</a:t>
            </a:r>
          </a:p>
          <a:p>
            <a:pPr eaLnBrk="1" hangingPunct="1"/>
            <a:r>
              <a:rPr lang="en-US" altLang="en-US" dirty="0" smtClean="0"/>
              <a:t>Referral</a:t>
            </a:r>
          </a:p>
        </p:txBody>
      </p:sp>
      <p:pic>
        <p:nvPicPr>
          <p:cNvPr id="18434" name="Picture 2" descr="Orthopedic and Athletic Injury Evaluation Hand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006">
            <a:off x="6941773" y="1439856"/>
            <a:ext cx="3259966" cy="49022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Immediate Care of Injury &amp; Illness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On-field assessment following acute injury</a:t>
            </a:r>
          </a:p>
          <a:p>
            <a:pPr eaLnBrk="1" hangingPunct="1"/>
            <a:r>
              <a:rPr lang="en-US" altLang="en-US" dirty="0" smtClean="0"/>
              <a:t>Administer first aid</a:t>
            </a:r>
          </a:p>
          <a:p>
            <a:pPr lvl="1" eaLnBrk="1" hangingPunct="1"/>
            <a:r>
              <a:rPr lang="en-US" altLang="en-US" dirty="0" smtClean="0"/>
              <a:t>Minor to catastrophic</a:t>
            </a:r>
          </a:p>
          <a:p>
            <a:pPr eaLnBrk="1" hangingPunct="1"/>
            <a:r>
              <a:rPr lang="en-US" altLang="en-US" dirty="0" smtClean="0"/>
              <a:t>Certified in CPR for healthcare providers</a:t>
            </a:r>
          </a:p>
          <a:p>
            <a:pPr eaLnBrk="1" hangingPunct="1"/>
            <a:r>
              <a:rPr lang="en-US" altLang="en-US" dirty="0" smtClean="0"/>
              <a:t>EMT-B = beyond basic certification</a:t>
            </a:r>
          </a:p>
        </p:txBody>
      </p:sp>
      <p:pic>
        <p:nvPicPr>
          <p:cNvPr id="17410" name="Picture 2" descr="Image result for red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099">
            <a:off x="8305800" y="2002328"/>
            <a:ext cx="3048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79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782" y="93886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Treatment, Rehabilitation </a:t>
            </a:r>
            <a:br>
              <a:rPr lang="en-US" altLang="en-US" sz="4000" dirty="0"/>
            </a:br>
            <a:r>
              <a:rPr lang="en-US" altLang="en-US" sz="4000" dirty="0"/>
              <a:t>&amp; Reconditioning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75733" y="1419449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Work with team physician</a:t>
            </a:r>
          </a:p>
          <a:p>
            <a:pPr eaLnBrk="1" hangingPunct="1"/>
            <a:r>
              <a:rPr lang="en-US" altLang="en-US" dirty="0" smtClean="0"/>
              <a:t>Treatment/modalities</a:t>
            </a:r>
          </a:p>
          <a:p>
            <a:pPr eaLnBrk="1" hangingPunct="1"/>
            <a:r>
              <a:rPr lang="en-US" altLang="en-US" dirty="0" smtClean="0"/>
              <a:t>Rehabilitation programs</a:t>
            </a:r>
          </a:p>
          <a:p>
            <a:pPr eaLnBrk="1" hangingPunct="1"/>
            <a:r>
              <a:rPr lang="en-US" altLang="en-US" dirty="0" smtClean="0"/>
              <a:t>Psychosocial intervention</a:t>
            </a:r>
          </a:p>
        </p:txBody>
      </p:sp>
      <p:pic>
        <p:nvPicPr>
          <p:cNvPr id="16386" name="Picture 2" descr="Image result for athletic trainer moda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99" y="4399252"/>
            <a:ext cx="4834406" cy="2071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od Flow Restriction Training - BSR Physical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64" y="200786"/>
            <a:ext cx="4381241" cy="2979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lance System™ SD | Biodex Medical Systems, Inc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4" y="3616045"/>
            <a:ext cx="3256536" cy="2432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uy Chattanooga Intelect Legend XT 2 Channel Electrotherapy Syste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r="19504"/>
          <a:stretch/>
        </p:blipFill>
        <p:spPr bwMode="auto">
          <a:xfrm>
            <a:off x="5865215" y="796947"/>
            <a:ext cx="1769074" cy="3095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749" y="3984508"/>
            <a:ext cx="2653194" cy="271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2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Organization &amp; Administration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87339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Documentation</a:t>
            </a:r>
          </a:p>
          <a:p>
            <a:pPr eaLnBrk="1" hangingPunct="1"/>
            <a:r>
              <a:rPr lang="en-US" altLang="en-US" dirty="0" smtClean="0"/>
              <a:t>Ordering equipment and supplies</a:t>
            </a:r>
          </a:p>
          <a:p>
            <a:pPr eaLnBrk="1" hangingPunct="1"/>
            <a:r>
              <a:rPr lang="en-US" altLang="en-US" dirty="0" smtClean="0"/>
              <a:t>Supervising personnel</a:t>
            </a:r>
          </a:p>
          <a:p>
            <a:pPr eaLnBrk="1" hangingPunct="1"/>
            <a:r>
              <a:rPr lang="en-US" altLang="en-US" dirty="0" smtClean="0"/>
              <a:t>Policies and procedures</a:t>
            </a:r>
          </a:p>
        </p:txBody>
      </p:sp>
      <p:pic>
        <p:nvPicPr>
          <p:cNvPr id="15362" name="Picture 2" descr="Image result for organization and administration in athletic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92" y="3037468"/>
            <a:ext cx="3945726" cy="2625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Professional Development </a:t>
            </a:r>
            <a:br>
              <a:rPr lang="en-US" altLang="en-US" sz="4000"/>
            </a:br>
            <a:r>
              <a:rPr lang="en-US" altLang="en-US" sz="4000"/>
              <a:t>&amp; Responsibilities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50890" y="1946857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CEUs</a:t>
            </a:r>
          </a:p>
          <a:p>
            <a:pPr eaLnBrk="1" hangingPunct="1"/>
            <a:r>
              <a:rPr lang="en-US" altLang="en-US" dirty="0" smtClean="0"/>
              <a:t>Athletic trainer as an educator</a:t>
            </a:r>
          </a:p>
          <a:p>
            <a:pPr eaLnBrk="1" hangingPunct="1"/>
            <a:r>
              <a:rPr lang="en-US" altLang="en-US" dirty="0" smtClean="0"/>
              <a:t>Athletic trainer as a counselor</a:t>
            </a: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03" y="2395685"/>
            <a:ext cx="3167174" cy="32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3314" name="Picture 2" descr="Image result for cirque du sole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7" y="2267129"/>
            <a:ext cx="5177307" cy="40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fe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68" y="260439"/>
            <a:ext cx="5526200" cy="25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ar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46" y="3105820"/>
            <a:ext cx="2613383" cy="34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Employment Settings for the </a:t>
            </a:r>
            <a:r>
              <a:rPr lang="en-US" altLang="en-US" sz="4000" dirty="0" smtClean="0"/>
              <a:t>AT</a:t>
            </a:r>
            <a:endParaRPr lang="en-US" alt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High schools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Colleges </a:t>
            </a:r>
            <a:r>
              <a:rPr lang="en-US" altLang="en-US" dirty="0"/>
              <a:t>and Universities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Professional teams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Sports medicine </a:t>
            </a:r>
            <a:r>
              <a:rPr lang="en-US" altLang="en-US" dirty="0" smtClean="0"/>
              <a:t>clinics/hospitals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Industrial settings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UPS, FedEx, ergonomic evaluations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Performing arts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Reality TV, dance groups, Cirque de Soleil, musicians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Armed forces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75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6" name="Picture 2" descr="Image result for athletic trai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91" y="588629"/>
            <a:ext cx="8856018" cy="59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4603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Do I Become an AT?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19075" y="1242811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Earn a degree from an accredited athletic training curriculum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Curriculum includes formal instruction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Injury/illness prevention, first aid and emergency care, assessment of injury and illness, human anatomy and physiology, therapeutic modalities and nutrition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Classroom learning and clinical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&gt;70</a:t>
            </a:r>
            <a:r>
              <a:rPr lang="en-US" altLang="en-US" dirty="0" smtClean="0"/>
              <a:t>%+ have Masters degrees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/>
              <a:t>*All accredited AT education programs will be at the Masters’ level by Fall 2022</a:t>
            </a:r>
          </a:p>
        </p:txBody>
      </p:sp>
      <p:pic>
        <p:nvPicPr>
          <p:cNvPr id="10242" name="Picture 2" descr="Image result for caa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6" y="3000777"/>
            <a:ext cx="3299353" cy="32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76" y="0"/>
            <a:ext cx="10515600" cy="1325563"/>
          </a:xfrm>
        </p:spPr>
        <p:txBody>
          <a:bodyPr/>
          <a:lstStyle/>
          <a:p>
            <a:r>
              <a:rPr lang="en-US" dirty="0" smtClean="0"/>
              <a:t>My Path…</a:t>
            </a:r>
            <a:endParaRPr lang="en-US" dirty="0"/>
          </a:p>
        </p:txBody>
      </p:sp>
      <p:pic>
        <p:nvPicPr>
          <p:cNvPr id="27650" name="Picture 2" descr="Image result for uc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48" y="803499"/>
            <a:ext cx="2544215" cy="13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Image result for rancho cotate high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1" y="1325562"/>
            <a:ext cx="2328127" cy="15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Image result for srj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04" y="468986"/>
            <a:ext cx="1836743" cy="19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09" y="3278886"/>
            <a:ext cx="3485069" cy="15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Image result for sjs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41" y="5065967"/>
            <a:ext cx="2592072" cy="15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4" name="Picture 16" descr="Image result for rmuoh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4" y="4527080"/>
            <a:ext cx="5243221" cy="10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281698" y="1473910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000685" y="1193194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8772176" y="2605421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7488684">
            <a:off x="9076335" y="5091056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955872">
            <a:off x="5480721" y="5686397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7649" y="511841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000" dirty="0" smtClean="0">
                <a:hlinkClick r:id="rId2"/>
              </a:rPr>
              <a:t>www.nata.org</a:t>
            </a:r>
            <a:r>
              <a:rPr lang="en-US" altLang="en-US" sz="7000" dirty="0" smtClean="0"/>
              <a:t> </a:t>
            </a:r>
            <a:endParaRPr lang="en-US" altLang="en-US" sz="7000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96" y="967408"/>
            <a:ext cx="7766878" cy="33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382" y="23917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SRJC Sports Medicine</a:t>
            </a:r>
            <a:br>
              <a:rPr lang="en-US" altLang="en-US" sz="4000" dirty="0"/>
            </a:br>
            <a:r>
              <a:rPr lang="en-US" altLang="en-US" sz="4000" dirty="0"/>
              <a:t>&amp; Athletic Training Program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84018" y="2776971"/>
            <a:ext cx="10515600" cy="4351338"/>
          </a:xfrm>
        </p:spPr>
        <p:txBody>
          <a:bodyPr/>
          <a:lstStyle/>
          <a:p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youtu.be/N3baPnzLLxo</a:t>
            </a:r>
            <a:endParaRPr lang="en-US" altLang="en-US" dirty="0" smtClean="0"/>
          </a:p>
          <a:p>
            <a:r>
              <a:rPr lang="en-US" altLang="en-US" dirty="0">
                <a:hlinkClick r:id="rId3"/>
              </a:rPr>
              <a:t>https://sportsmedicine.santarosa.edu</a:t>
            </a:r>
            <a:r>
              <a:rPr lang="en-US" altLang="en-US" dirty="0" smtClean="0">
                <a:hlinkClick r:id="rId3"/>
              </a:rPr>
              <a:t>/</a:t>
            </a:r>
            <a:r>
              <a:rPr lang="en-US" altLang="en-US" dirty="0" smtClean="0"/>
              <a:t> 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9175"/>
            <a:ext cx="5600526" cy="62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-38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Who Do We Help?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4612" y="3505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17 intercollegiate athletic teams</a:t>
            </a:r>
          </a:p>
          <a:p>
            <a:pPr lvl="1" eaLnBrk="1" hangingPunct="1"/>
            <a:r>
              <a:rPr lang="en-US" altLang="en-US" dirty="0" smtClean="0"/>
              <a:t>Nationally ranked teams, state championship teams, teams ranked in state, All-American student-athletes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1104900"/>
            <a:ext cx="9144000" cy="1801654"/>
            <a:chOff x="0" y="1104900"/>
            <a:chExt cx="9144000" cy="18016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806" t="11459" r="18960" b="60416"/>
            <a:stretch/>
          </p:blipFill>
          <p:spPr>
            <a:xfrm>
              <a:off x="0" y="1104900"/>
              <a:ext cx="9141725" cy="180165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0" y="2362200"/>
              <a:ext cx="6858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91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Courses in Sports Medicine/Athletic Training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77091" y="1124528"/>
            <a:ext cx="9144000" cy="548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KINES 4:  </a:t>
            </a:r>
            <a:r>
              <a:rPr lang="en-US" altLang="en-US" dirty="0" smtClean="0"/>
              <a:t>Intro to Sports Medicine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KINES 62ABCD:  </a:t>
            </a:r>
            <a:r>
              <a:rPr lang="en-US" altLang="en-US" dirty="0"/>
              <a:t>Sports Medicine </a:t>
            </a:r>
            <a:r>
              <a:rPr lang="en-US" altLang="en-US" dirty="0" smtClean="0"/>
              <a:t>Experience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KINES 63:  </a:t>
            </a:r>
            <a:r>
              <a:rPr lang="en-US" altLang="en-US" dirty="0"/>
              <a:t>Lower </a:t>
            </a:r>
            <a:r>
              <a:rPr lang="en-US" altLang="en-US" dirty="0" smtClean="0"/>
              <a:t>Body Injuries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KINES 64:  </a:t>
            </a:r>
            <a:r>
              <a:rPr lang="en-US" altLang="en-US" sz="2700" dirty="0" smtClean="0"/>
              <a:t>Upper Body Injuries</a:t>
            </a:r>
            <a:endParaRPr lang="en-US" altLang="en-US" sz="2700" dirty="0"/>
          </a:p>
        </p:txBody>
      </p:sp>
      <p:pic>
        <p:nvPicPr>
          <p:cNvPr id="2050" name="E338E011-7697-4191-864C-88E46CEDC358" descr="E338E011-7697-4191-864C-88E46CEDC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54" y="1124527"/>
            <a:ext cx="3691045" cy="369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21E61812-5D2A-45F4-B198-B074A9619C76" descr="21E61812-5D2A-45F4-B198-B074A9619C7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8" r="9468"/>
          <a:stretch/>
        </p:blipFill>
        <p:spPr bwMode="auto">
          <a:xfrm rot="5400000">
            <a:off x="546467" y="3521590"/>
            <a:ext cx="3203851" cy="29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1BCB63B2-A1FC-4199-9ECF-7199D527ADBE" descr="1BCB63B2-A1FC-4199-9ECF-7199D527AD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29" y="3407077"/>
            <a:ext cx="3838001" cy="32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3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Not Just for Those Aspiring to be Certified Athletic Trainers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Those majoring/interested in:</a:t>
            </a:r>
          </a:p>
          <a:p>
            <a:pPr lvl="1" eaLnBrk="1" hangingPunct="1"/>
            <a:r>
              <a:rPr lang="en-US" altLang="en-US" smtClean="0"/>
              <a:t>Coaching</a:t>
            </a:r>
          </a:p>
          <a:p>
            <a:pPr lvl="1" eaLnBrk="1" hangingPunct="1"/>
            <a:r>
              <a:rPr lang="en-US" altLang="en-US" smtClean="0"/>
              <a:t>Personal training</a:t>
            </a:r>
          </a:p>
          <a:p>
            <a:pPr lvl="1" eaLnBrk="1" hangingPunct="1"/>
            <a:r>
              <a:rPr lang="en-US" altLang="en-US" smtClean="0"/>
              <a:t>Nursing</a:t>
            </a:r>
          </a:p>
          <a:p>
            <a:pPr lvl="1" eaLnBrk="1" hangingPunct="1"/>
            <a:r>
              <a:rPr lang="en-US" altLang="en-US" smtClean="0"/>
              <a:t>Pre-Med</a:t>
            </a:r>
          </a:p>
          <a:p>
            <a:pPr lvl="1" eaLnBrk="1" hangingPunct="1"/>
            <a:r>
              <a:rPr lang="en-US" altLang="en-US" smtClean="0"/>
              <a:t>Pre-PT</a:t>
            </a:r>
          </a:p>
          <a:p>
            <a:pPr lvl="1" eaLnBrk="1" hangingPunct="1"/>
            <a:r>
              <a:rPr lang="en-US" altLang="en-US" smtClean="0"/>
              <a:t>Chiropractic</a:t>
            </a:r>
          </a:p>
        </p:txBody>
      </p:sp>
      <p:pic>
        <p:nvPicPr>
          <p:cNvPr id="23557" name="Picture 5" descr="SRJC Sport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59" y="3886201"/>
            <a:ext cx="5341372" cy="21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288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SRJC?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08904" y="1192369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History of successful transfer to accredited athletic training curriculum programs</a:t>
            </a:r>
          </a:p>
          <a:p>
            <a:pPr eaLnBrk="1" hangingPunct="1"/>
            <a:r>
              <a:rPr lang="en-US" altLang="en-US" dirty="0" smtClean="0"/>
              <a:t>3000 sq. ft. state-of-the-art facility</a:t>
            </a:r>
          </a:p>
          <a:p>
            <a:pPr eaLnBrk="1" hangingPunct="1"/>
            <a:r>
              <a:rPr lang="en-US" altLang="en-US" dirty="0" smtClean="0"/>
              <a:t>A great deal of hands-on experience</a:t>
            </a:r>
          </a:p>
          <a:p>
            <a:pPr eaLnBrk="1" hangingPunct="1"/>
            <a:r>
              <a:rPr lang="en-US" altLang="en-US" dirty="0" smtClean="0"/>
              <a:t>High-caliber teams and athletes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098" name="Picture 2" descr="Image result for sr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08" y="3915178"/>
            <a:ext cx="5894242" cy="25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SRJC?</a:t>
            </a:r>
            <a:br>
              <a:rPr lang="en-US" altLang="en-US" smtClean="0"/>
            </a:br>
            <a:r>
              <a:rPr lang="en-US" altLang="en-US" sz="2400"/>
              <a:t>(continued)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574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One of nation’s premier community colleges</a:t>
            </a:r>
          </a:p>
          <a:p>
            <a:pPr eaLnBrk="1" hangingPunct="1"/>
            <a:r>
              <a:rPr lang="en-US" altLang="en-US" smtClean="0"/>
              <a:t>Beautiful campus</a:t>
            </a:r>
          </a:p>
          <a:p>
            <a:pPr eaLnBrk="1" hangingPunct="1"/>
            <a:r>
              <a:rPr lang="en-US" altLang="en-US" smtClean="0"/>
              <a:t>Excellent facilities</a:t>
            </a:r>
          </a:p>
          <a:p>
            <a:pPr eaLnBrk="1" hangingPunct="1"/>
            <a:r>
              <a:rPr lang="en-US" altLang="en-US" smtClean="0"/>
              <a:t>Small class sizes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074" name="Picture 2" descr="Image result for sr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06" y="2710378"/>
            <a:ext cx="5756858" cy="38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I’m curious.</a:t>
            </a:r>
            <a:br>
              <a:rPr lang="en-US" altLang="en-US" sz="4000"/>
            </a:br>
            <a:r>
              <a:rPr lang="en-US" altLang="en-US" sz="4000"/>
              <a:t>How do I find out more?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Tour the campus</a:t>
            </a:r>
          </a:p>
          <a:p>
            <a:pPr eaLnBrk="1" hangingPunct="1"/>
            <a:r>
              <a:rPr lang="en-US" altLang="en-US" smtClean="0"/>
              <a:t>Visit our facility</a:t>
            </a:r>
          </a:p>
          <a:p>
            <a:pPr eaLnBrk="1" hangingPunct="1"/>
            <a:r>
              <a:rPr lang="en-US" altLang="en-US" smtClean="0"/>
              <a:t>Job shadow our ATCs and athletic training students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05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91440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500" b="1"/>
              <a:t>Monica Ohkubo</a:t>
            </a:r>
          </a:p>
          <a:p>
            <a:pPr algn="ctr" eaLnBrk="1" hangingPunct="1">
              <a:buFontTx/>
              <a:buNone/>
            </a:pPr>
            <a:endParaRPr lang="en-US" altLang="en-US" sz="5500" b="1"/>
          </a:p>
          <a:p>
            <a:pPr algn="ctr" eaLnBrk="1" hangingPunct="1">
              <a:buFontTx/>
              <a:buNone/>
            </a:pPr>
            <a:r>
              <a:rPr lang="en-US" altLang="en-US" sz="5500" b="1"/>
              <a:t>mohkubo@santarosa.edu</a:t>
            </a:r>
          </a:p>
          <a:p>
            <a:pPr algn="ctr" eaLnBrk="1" hangingPunct="1">
              <a:buFontTx/>
              <a:buNone/>
            </a:pPr>
            <a:r>
              <a:rPr lang="en-US" altLang="en-US" sz="5500" b="1"/>
              <a:t>(707) 527-4323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09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OUCH…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6748" y="3244334"/>
            <a:ext cx="3198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https://youtu.be/DV-PavgmLaM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727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What is a Certified Athletic Trainer?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20429" y="117731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Health care professional</a:t>
            </a:r>
          </a:p>
          <a:p>
            <a:pPr eaLnBrk="1" hangingPunct="1"/>
            <a:r>
              <a:rPr lang="en-US" altLang="en-US" dirty="0" smtClean="0"/>
              <a:t>Prevention, recognition, management and rehabilitation of athletic injuries/illnesses</a:t>
            </a:r>
          </a:p>
          <a:p>
            <a:pPr eaLnBrk="1" hangingPunct="1"/>
            <a:r>
              <a:rPr lang="en-US" altLang="en-US" dirty="0" smtClean="0"/>
              <a:t>Oversees the total health care for the athlete</a:t>
            </a:r>
          </a:p>
          <a:p>
            <a:pPr eaLnBrk="1" hangingPunct="1"/>
            <a:endParaRPr lang="en-US" altLang="en-US" dirty="0" smtClean="0">
              <a:latin typeface="Berlin Sans FB Demi" panose="020E0802020502020306" pitchFamily="34" charset="0"/>
            </a:endParaRPr>
          </a:p>
        </p:txBody>
      </p:sp>
      <p:pic>
        <p:nvPicPr>
          <p:cNvPr id="24578" name="Picture 2" descr="SRJC Sport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39" y="3620077"/>
            <a:ext cx="6997988" cy="2799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469745" y="1745673"/>
            <a:ext cx="3573337" cy="43226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/>
              <a:t>AT is recognized by the American </a:t>
            </a:r>
            <a:r>
              <a:rPr lang="en-US" sz="2200" dirty="0"/>
              <a:t>Medical Association (AMA), Health Resources Services Administration (HRSA) and the Department of Health and Human Services (HHS) as an allied health care profession.</a:t>
            </a:r>
            <a:endParaRPr lang="en-US" altLang="en-US" sz="2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148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Sports Medicine Team</a:t>
            </a:r>
            <a:endParaRPr lang="en-US" altLang="en-US" sz="2400" dirty="0"/>
          </a:p>
        </p:txBody>
      </p:sp>
      <p:pic>
        <p:nvPicPr>
          <p:cNvPr id="23554" name="Picture 2" descr="Image result for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7" y="1143025"/>
            <a:ext cx="6975613" cy="5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730" y="2468588"/>
            <a:ext cx="588509" cy="1231097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795491" y="286328"/>
            <a:ext cx="4322618" cy="649316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Student-athlete</a:t>
            </a:r>
          </a:p>
          <a:p>
            <a:pPr eaLnBrk="1" hangingPunct="1"/>
            <a:r>
              <a:rPr lang="en-US" altLang="en-US" dirty="0" smtClean="0"/>
              <a:t>Athletic Trainer</a:t>
            </a:r>
          </a:p>
          <a:p>
            <a:pPr eaLnBrk="1" hangingPunct="1"/>
            <a:r>
              <a:rPr lang="en-US" altLang="en-US" dirty="0" smtClean="0"/>
              <a:t>Coach</a:t>
            </a:r>
          </a:p>
          <a:p>
            <a:pPr eaLnBrk="1" hangingPunct="1"/>
            <a:r>
              <a:rPr lang="en-US" altLang="en-US" dirty="0" smtClean="0"/>
              <a:t>Athletic Director</a:t>
            </a:r>
          </a:p>
          <a:p>
            <a:pPr eaLnBrk="1" hangingPunct="1"/>
            <a:r>
              <a:rPr lang="en-US" altLang="en-US" dirty="0" smtClean="0"/>
              <a:t>Parents/Family/Friends</a:t>
            </a:r>
          </a:p>
          <a:p>
            <a:pPr eaLnBrk="1" hangingPunct="1"/>
            <a:r>
              <a:rPr lang="en-US" altLang="en-US" dirty="0" smtClean="0"/>
              <a:t>Physician</a:t>
            </a:r>
          </a:p>
          <a:p>
            <a:pPr lvl="1"/>
            <a:r>
              <a:rPr lang="en-US" altLang="en-US" dirty="0" smtClean="0"/>
              <a:t>Orthopedic surgeon</a:t>
            </a:r>
          </a:p>
          <a:p>
            <a:pPr lvl="1"/>
            <a:r>
              <a:rPr lang="en-US" altLang="en-US" dirty="0" smtClean="0"/>
              <a:t>Internal medicine</a:t>
            </a:r>
          </a:p>
          <a:p>
            <a:pPr lvl="1"/>
            <a:r>
              <a:rPr lang="en-US" altLang="en-US" dirty="0" smtClean="0"/>
              <a:t>Cardiologist</a:t>
            </a:r>
          </a:p>
          <a:p>
            <a:pPr lvl="1"/>
            <a:r>
              <a:rPr lang="en-US" altLang="en-US" dirty="0" smtClean="0"/>
              <a:t>Dermatologist</a:t>
            </a:r>
          </a:p>
          <a:p>
            <a:pPr lvl="1"/>
            <a:r>
              <a:rPr lang="en-US" altLang="en-US" dirty="0" smtClean="0"/>
              <a:t>Podiatrist</a:t>
            </a:r>
          </a:p>
          <a:p>
            <a:pPr eaLnBrk="1" hangingPunct="1"/>
            <a:r>
              <a:rPr lang="en-US" altLang="en-US" dirty="0" smtClean="0"/>
              <a:t>EMT/Paramedic</a:t>
            </a:r>
          </a:p>
          <a:p>
            <a:pPr eaLnBrk="1" hangingPunct="1"/>
            <a:r>
              <a:rPr lang="en-US" altLang="en-US" dirty="0" smtClean="0"/>
              <a:t>Physical Therapist</a:t>
            </a:r>
          </a:p>
          <a:p>
            <a:pPr eaLnBrk="1" hangingPunct="1"/>
            <a:r>
              <a:rPr lang="en-US" altLang="en-US" dirty="0" smtClean="0"/>
              <a:t>Strength and Conditioning Coach</a:t>
            </a:r>
          </a:p>
          <a:p>
            <a:pPr eaLnBrk="1" hangingPunct="1"/>
            <a:r>
              <a:rPr lang="en-US" altLang="en-US" dirty="0" smtClean="0"/>
              <a:t>Dermatologist</a:t>
            </a:r>
          </a:p>
          <a:p>
            <a:pPr eaLnBrk="1" hangingPunct="1"/>
            <a:r>
              <a:rPr lang="en-US" altLang="en-US" dirty="0" smtClean="0"/>
              <a:t>Massage therapist</a:t>
            </a:r>
          </a:p>
          <a:p>
            <a:pPr eaLnBrk="1" hangingPunct="1"/>
            <a:r>
              <a:rPr lang="en-US" altLang="en-US" dirty="0" err="1" smtClean="0"/>
              <a:t>Biomechanist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Dentist</a:t>
            </a:r>
          </a:p>
          <a:p>
            <a:pPr eaLnBrk="1" hangingPunct="1"/>
            <a:r>
              <a:rPr lang="en-US" altLang="en-US" dirty="0" smtClean="0"/>
              <a:t>Sports Psychologist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7269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NOT a Personal Trainer!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8927690"/>
              </p:ext>
            </p:extLst>
          </p:nvPr>
        </p:nvGraphicFramePr>
        <p:xfrm>
          <a:off x="2142435" y="12076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1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and AT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08945" y="3657596"/>
            <a:ext cx="6825673" cy="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63063" y="3334430"/>
            <a:ext cx="64588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PT</a:t>
            </a:r>
            <a:endParaRPr lang="en-US" sz="3600" dirty="0"/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5477164" y="1135928"/>
            <a:ext cx="75726" cy="54588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32546" y="489597"/>
            <a:ext cx="6406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7820" y="4596305"/>
            <a:ext cx="4985004" cy="20928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CARE</a:t>
            </a:r>
            <a:r>
              <a:rPr lang="en-US" sz="1600" dirty="0" smtClean="0"/>
              <a:t>:</a:t>
            </a:r>
            <a:r>
              <a:rPr lang="en-US" sz="1600" dirty="0"/>
              <a:t> </a:t>
            </a:r>
            <a:r>
              <a:rPr lang="en-US" sz="1600" dirty="0" smtClean="0"/>
              <a:t>Narrow (therapy)</a:t>
            </a:r>
          </a:p>
          <a:p>
            <a:endParaRPr lang="en-US" sz="600" dirty="0" smtClean="0"/>
          </a:p>
          <a:p>
            <a:r>
              <a:rPr lang="en-US" sz="1600" u="sng" dirty="0" smtClean="0"/>
              <a:t>POPULATION</a:t>
            </a:r>
            <a:r>
              <a:rPr lang="en-US" sz="1600" dirty="0" smtClean="0"/>
              <a:t>: Broad “care across the lifespan”</a:t>
            </a:r>
          </a:p>
          <a:p>
            <a:endParaRPr lang="en-US" sz="600" dirty="0" smtClean="0"/>
          </a:p>
          <a:p>
            <a:r>
              <a:rPr lang="en-US" sz="1600" u="sng" dirty="0" smtClean="0"/>
              <a:t>SETTING</a:t>
            </a:r>
            <a:r>
              <a:rPr lang="en-US" sz="1600" dirty="0" smtClean="0"/>
              <a:t>: clinics, skilled nursing facilities, acute care hospitals, rehab hospitals, schools, home health, outpatients clinics, etc.</a:t>
            </a:r>
          </a:p>
          <a:p>
            <a:endParaRPr lang="en-US" sz="600" dirty="0" smtClean="0"/>
          </a:p>
          <a:p>
            <a:r>
              <a:rPr lang="en-US" sz="1600" u="sng" dirty="0" smtClean="0"/>
              <a:t>SPECIALTY AREAS</a:t>
            </a:r>
            <a:r>
              <a:rPr lang="en-US" sz="1600" dirty="0" smtClean="0"/>
              <a:t>: orthopedics, neuro, cardiopulmonary, oncology, women’s health, pediatrics, geriatrics, etc.</a:t>
            </a:r>
            <a:endParaRPr lang="en-US" sz="1600" u="sng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470206" y="347380"/>
            <a:ext cx="5428348" cy="2339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CARE</a:t>
            </a:r>
            <a:r>
              <a:rPr lang="en-US" sz="1600" dirty="0" smtClean="0"/>
              <a:t>: Broad </a:t>
            </a:r>
            <a:r>
              <a:rPr lang="en-US" sz="1600" i="1" dirty="0"/>
              <a:t>(ex: prevention, first aid, treatment, rehabilitation, physicals, etc</a:t>
            </a:r>
            <a:r>
              <a:rPr lang="en-US" sz="1600" i="1" dirty="0" smtClean="0"/>
              <a:t>.)</a:t>
            </a:r>
          </a:p>
          <a:p>
            <a:endParaRPr lang="en-US" sz="600" dirty="0" smtClean="0"/>
          </a:p>
          <a:p>
            <a:r>
              <a:rPr lang="en-US" sz="1600" u="sng" dirty="0" smtClean="0"/>
              <a:t>POPULATION</a:t>
            </a:r>
            <a:r>
              <a:rPr lang="en-US" sz="1600" dirty="0" smtClean="0"/>
              <a:t>: Narrow (physically active people)</a:t>
            </a:r>
          </a:p>
          <a:p>
            <a:endParaRPr lang="en-US" sz="600" dirty="0" smtClean="0"/>
          </a:p>
          <a:p>
            <a:r>
              <a:rPr lang="en-US" sz="1600" u="sng" dirty="0" smtClean="0"/>
              <a:t>SETTING</a:t>
            </a:r>
            <a:r>
              <a:rPr lang="en-US" sz="1600" dirty="0" smtClean="0"/>
              <a:t>: Schools, youth organizations, pro teams, Olympic teams, industrial, armed forces, entertainment, performing arts, physician extenders, etc.</a:t>
            </a:r>
          </a:p>
          <a:p>
            <a:endParaRPr lang="en-US" sz="600" dirty="0" smtClean="0"/>
          </a:p>
          <a:p>
            <a:r>
              <a:rPr lang="en-US" sz="1600" u="sng" dirty="0" smtClean="0"/>
              <a:t>SPECIALTY AREAS</a:t>
            </a:r>
            <a:r>
              <a:rPr lang="en-US" sz="1600" dirty="0" smtClean="0"/>
              <a:t>: orthopedics, specialty areas are currently a focus area of growth for AT</a:t>
            </a:r>
            <a:endParaRPr lang="en-US" sz="1600" u="sng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583260" y="4857679"/>
            <a:ext cx="3461622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MUSCULOSKELETAL/ORTHOPEDIC TREATMENT &amp; REHABILITATION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94661" y="2636911"/>
            <a:ext cx="430887" cy="17896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pregnant patients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964031" y="3273296"/>
            <a:ext cx="430887" cy="749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adults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169065" y="3225164"/>
            <a:ext cx="430887" cy="8108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elderly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169685" y="3271890"/>
            <a:ext cx="430887" cy="7714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children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7492782" y="4734962"/>
            <a:ext cx="3642578" cy="8895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17017" y="3796145"/>
            <a:ext cx="1775765" cy="982656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5322088" y="1052558"/>
            <a:ext cx="430887" cy="1002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prevention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5337446" y="1624408"/>
            <a:ext cx="430887" cy="1135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examination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5313701" y="2426165"/>
            <a:ext cx="430887" cy="86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diagnosis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5621611" y="3984331"/>
            <a:ext cx="430887" cy="1015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treatment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 rot="5400000">
            <a:off x="5749540" y="4381919"/>
            <a:ext cx="430887" cy="1279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rehabilitation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808929" y="2560321"/>
            <a:ext cx="430887" cy="18662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eens/young adults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4929690" y="3267536"/>
            <a:ext cx="1161171" cy="755060"/>
          </a:xfrm>
          <a:prstGeom prst="round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ACTIVE PEOPLE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9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253" y="71857"/>
            <a:ext cx="527396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Roles and Responsibilities of the </a:t>
            </a:r>
            <a:r>
              <a:rPr lang="en-US" altLang="en-US" sz="3600" dirty="0" smtClean="0"/>
              <a:t>AT</a:t>
            </a:r>
            <a:endParaRPr lang="en-US" altLang="en-US" sz="3600" dirty="0"/>
          </a:p>
        </p:txBody>
      </p:sp>
      <p:pic>
        <p:nvPicPr>
          <p:cNvPr id="21506" name="Picture 2" descr="SRJC Sport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" y="2798160"/>
            <a:ext cx="4683036" cy="1873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0175026"/>
              </p:ext>
            </p:extLst>
          </p:nvPr>
        </p:nvGraphicFramePr>
        <p:xfrm>
          <a:off x="3306618" y="71857"/>
          <a:ext cx="10464799" cy="671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96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erlin Sans FB Demi" panose="020E0802020502020306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2" name="Picture 2" descr="Image result for bad knee in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2" y="676969"/>
            <a:ext cx="6193709" cy="552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10438</TotalTime>
  <Words>734</Words>
  <Application>Microsoft Office PowerPoint</Application>
  <PresentationFormat>Widescreen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Berlin Sans FB Demi</vt:lpstr>
      <vt:lpstr>Calibri</vt:lpstr>
      <vt:lpstr>Calibri Light</vt:lpstr>
      <vt:lpstr>Office Theme</vt:lpstr>
      <vt:lpstr>Santa Rosa Junior College Sports Medicine &amp; Athletic Training Program</vt:lpstr>
      <vt:lpstr>My Path…</vt:lpstr>
      <vt:lpstr>PowerPoint Presentation</vt:lpstr>
      <vt:lpstr>What is a Certified Athletic Trainer?</vt:lpstr>
      <vt:lpstr>Sports Medicine Team</vt:lpstr>
      <vt:lpstr>NOT a Personal Trainer!</vt:lpstr>
      <vt:lpstr>PT and AT</vt:lpstr>
      <vt:lpstr>Roles and Responsibilities of the AT</vt:lpstr>
      <vt:lpstr>PowerPoint Presentation</vt:lpstr>
      <vt:lpstr>Prevention of Athletic Injuries</vt:lpstr>
      <vt:lpstr>Recognition, Evaluation and Assessment of Athletic Injuries</vt:lpstr>
      <vt:lpstr>Immediate Care of Injury &amp; Illness</vt:lpstr>
      <vt:lpstr>Treatment, Rehabilitation  &amp; Reconditioning</vt:lpstr>
      <vt:lpstr>Organization &amp; Administration</vt:lpstr>
      <vt:lpstr>Professional Development  &amp; Responsibilities</vt:lpstr>
      <vt:lpstr>PowerPoint Presentation</vt:lpstr>
      <vt:lpstr>Employment Settings for the AT</vt:lpstr>
      <vt:lpstr>PowerPoint Presentation</vt:lpstr>
      <vt:lpstr>How Do I Become an AT?</vt:lpstr>
      <vt:lpstr>www.nata.org </vt:lpstr>
      <vt:lpstr>SRJC Sports Medicine &amp; Athletic Training Program</vt:lpstr>
      <vt:lpstr>Who Do We Help?</vt:lpstr>
      <vt:lpstr>Courses in Sports Medicine/Athletic Training</vt:lpstr>
      <vt:lpstr>Not Just for Those Aspiring to be Certified Athletic Trainers</vt:lpstr>
      <vt:lpstr>Why SRJC?</vt:lpstr>
      <vt:lpstr>Why SRJC? (continued)</vt:lpstr>
      <vt:lpstr>I’m curious. How do I find out more?</vt:lpstr>
      <vt:lpstr>PowerPoint Presentation</vt:lpstr>
    </vt:vector>
  </TitlesOfParts>
  <Company>Santa Rosa Junior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Rosa Junior College Sports Medicine  &amp; Athletic Training Program</dc:title>
  <dc:creator>Ohkubo, Monica</dc:creator>
  <cp:lastModifiedBy>Ohkubo, Monica</cp:lastModifiedBy>
  <cp:revision>36</cp:revision>
  <dcterms:created xsi:type="dcterms:W3CDTF">2018-01-31T07:24:07Z</dcterms:created>
  <dcterms:modified xsi:type="dcterms:W3CDTF">2021-02-03T19:27:06Z</dcterms:modified>
</cp:coreProperties>
</file>