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3" r:id="rId8"/>
    <p:sldId id="260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17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3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33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7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41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2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1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50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17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11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2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8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8B47-51E7-457C-B08F-BF7DB60BF819}" type="datetimeFigureOut">
              <a:rPr lang="en-US" smtClean="0"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EB266-FAC0-4B3D-BDC0-EFD2CFB31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5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KINES 80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</p:spTree>
    <p:extLst>
      <p:ext uri="{BB962C8B-B14F-4D97-AF65-F5344CB8AC3E}">
        <p14:creationId xmlns:p14="http://schemas.microsoft.com/office/powerpoint/2010/main" val="10597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E8C538C4-ED2F-445D-87FC-C7006D7DB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"/>
            <a:ext cx="82296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4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153400" cy="594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3120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861060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623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83058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03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B0F9DFAF-EBA7-4995-A785-73D1F819A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457200"/>
            <a:ext cx="8494948" cy="6142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820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anatomical terminology">
            <a:extLst>
              <a:ext uri="{FF2B5EF4-FFF2-40B4-BE49-F238E27FC236}">
                <a16:creationId xmlns:a16="http://schemas.microsoft.com/office/drawing/2014/main" id="{F7A6071B-A776-4B2F-A066-5C77503B1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9553"/>
            <a:ext cx="6705600" cy="6356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805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27382"/>
            <a:ext cx="8686800" cy="6225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428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muscle contraction">
            <a:extLst>
              <a:ext uri="{FF2B5EF4-FFF2-40B4-BE49-F238E27FC236}">
                <a16:creationId xmlns:a16="http://schemas.microsoft.com/office/drawing/2014/main" id="{F537DE6A-A865-491D-96C3-F46E4CC8FA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0"/>
            <a:ext cx="4824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816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KINES 80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KINES 80</dc:title>
  <dc:creator>Owner</dc:creator>
  <cp:lastModifiedBy>Venona Orr</cp:lastModifiedBy>
  <cp:revision>5</cp:revision>
  <dcterms:created xsi:type="dcterms:W3CDTF">2011-09-06T13:03:50Z</dcterms:created>
  <dcterms:modified xsi:type="dcterms:W3CDTF">2019-01-22T07:21:18Z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