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EA7EA-1261-49F0-9134-628465C7AE1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5A15-ABD8-4773-B21C-05998997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55A15-ABD8-4773-B21C-0599899775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E91B30-8269-4360-8AFA-BE8761FB0C5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F0594D-79FD-4FD2-A512-91E61C22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44162"/>
          </a:xfrm>
        </p:spPr>
        <p:txBody>
          <a:bodyPr/>
          <a:lstStyle/>
          <a:p>
            <a:pPr algn="ctr"/>
            <a:r>
              <a:rPr lang="en-US" dirty="0"/>
              <a:t>Introductions and Conclusions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7848600" cy="1763311"/>
          </a:xfrm>
        </p:spPr>
        <p:txBody>
          <a:bodyPr>
            <a:normAutofit/>
          </a:bodyPr>
          <a:lstStyle/>
          <a:p>
            <a:pPr algn="ctr"/>
            <a:r>
              <a:rPr lang="en-US" sz="3500" dirty="0"/>
              <a:t>Some ideas for starting and ending that can be used within a range of rhetorical situations….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3992562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Your introduction should take your reader on a journey.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</a:t>
            </a:r>
            <a:r>
              <a:rPr lang="en-US" sz="2700" dirty="0"/>
              <a:t>This requires you to think about </a:t>
            </a:r>
            <a:r>
              <a:rPr lang="en-US" sz="2700"/>
              <a:t>what aspect(s) </a:t>
            </a:r>
            <a:r>
              <a:rPr lang="en-US" sz="2700" dirty="0"/>
              <a:t>of your topic will inform and interest your reader.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 Then, how will you convey that information in a way that is accessible to your reader?</a:t>
            </a:r>
            <a:br>
              <a:rPr lang="en-US" sz="2700" dirty="0"/>
            </a:br>
            <a:br>
              <a:rPr lang="en-US" sz="27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026" name="Picture 2" descr="C:\Users\Jessica Green\AppData\Local\Microsoft\Windows\Temporary Internet Files\Content.IE5\6TK6JGLJ\MC900366654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548166"/>
            <a:ext cx="2190598" cy="1889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/>
              <a:t>Established a frame of reference for the reader</a:t>
            </a:r>
          </a:p>
          <a:p>
            <a:pPr>
              <a:buNone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Possibly provide necessary background info </a:t>
            </a:r>
          </a:p>
          <a:p>
            <a:pPr>
              <a:buNone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Provide insight into the perspective you are writing from </a:t>
            </a:r>
          </a:p>
          <a:p>
            <a:pPr>
              <a:buNone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State or infer the direction of your essay (</a:t>
            </a:r>
            <a:r>
              <a:rPr lang="en-US" sz="2400" dirty="0" err="1"/>
              <a:t>ie</a:t>
            </a:r>
            <a:r>
              <a:rPr lang="en-US" sz="2400" dirty="0"/>
              <a:t>. Thesis)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 Grab the reader’s attention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Introductions should: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/>
              <a:t>Writing a meaningful conclusion: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Place the topic in a larger context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Make a call for action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Offer a warning or possible consequences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Raise a question or questions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Introduce and respond to a relevant quote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Tell an appropriate anecdote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You’ve said everything. Now what?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110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Introductions and Conclusions </vt:lpstr>
      <vt:lpstr>     Your introduction should take your reader on a journey.  -This requires you to think about what aspect(s) of your topic will inform and interest your reader.   - Then, how will you convey that information in a way that is accessible to your reader?     </vt:lpstr>
      <vt:lpstr>Introductions should:</vt:lpstr>
      <vt:lpstr>You’ve said everything. Now what?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 and Conclusions</dc:title>
  <dc:creator>Jessica Green</dc:creator>
  <cp:lastModifiedBy>Jessica Green</cp:lastModifiedBy>
  <cp:revision>9</cp:revision>
  <dcterms:created xsi:type="dcterms:W3CDTF">2013-09-01T14:40:57Z</dcterms:created>
  <dcterms:modified xsi:type="dcterms:W3CDTF">2017-06-02T00:42:37Z</dcterms:modified>
</cp:coreProperties>
</file>